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03" r:id="rId1"/>
  </p:sldMasterIdLst>
  <p:notesMasterIdLst>
    <p:notesMasterId r:id="rId10"/>
  </p:notesMasterIdLst>
  <p:sldIdLst>
    <p:sldId id="308" r:id="rId2"/>
    <p:sldId id="301" r:id="rId3"/>
    <p:sldId id="302" r:id="rId4"/>
    <p:sldId id="303" r:id="rId5"/>
    <p:sldId id="304" r:id="rId6"/>
    <p:sldId id="305" r:id="rId7"/>
    <p:sldId id="306" r:id="rId8"/>
    <p:sldId id="307"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201" autoAdjust="0"/>
  </p:normalViewPr>
  <p:slideViewPr>
    <p:cSldViewPr>
      <p:cViewPr varScale="1">
        <p:scale>
          <a:sx n="62" d="100"/>
          <a:sy n="62" d="100"/>
        </p:scale>
        <p:origin x="162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50766C-A5E1-4BE0-B79D-B221391E3231}" type="datetimeFigureOut">
              <a:rPr lang="id-ID" smtClean="0"/>
              <a:pPr/>
              <a:t>23/12/2025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82FA97-F5B0-460A-91C8-450B4369F818}" type="slidenum">
              <a:rPr lang="id-ID" smtClean="0"/>
              <a:pPr/>
              <a:t>‹#›</a:t>
            </a:fld>
            <a:endParaRPr lang="id-ID"/>
          </a:p>
        </p:txBody>
      </p:sp>
    </p:spTree>
    <p:extLst>
      <p:ext uri="{BB962C8B-B14F-4D97-AF65-F5344CB8AC3E}">
        <p14:creationId xmlns:p14="http://schemas.microsoft.com/office/powerpoint/2010/main" val="286007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2FA97-F5B0-460A-91C8-450B4369F818}" type="slidenum">
              <a:rPr lang="id-ID" smtClean="0">
                <a:solidFill>
                  <a:prstClr val="black"/>
                </a:solidFill>
              </a:rPr>
              <a:pPr/>
              <a:t>1</a:t>
            </a:fld>
            <a:endParaRPr lang="id-ID">
              <a:solidFill>
                <a:prstClr val="black"/>
              </a:solidFill>
            </a:endParaRPr>
          </a:p>
        </p:txBody>
      </p:sp>
    </p:spTree>
    <p:extLst>
      <p:ext uri="{BB962C8B-B14F-4D97-AF65-F5344CB8AC3E}">
        <p14:creationId xmlns:p14="http://schemas.microsoft.com/office/powerpoint/2010/main" val="691715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9pPr>
          </a:lstStyle>
          <a:p>
            <a:pPr eaLnBrk="1" hangingPunct="1"/>
            <a:fld id="{1CE34F97-E491-4AB6-87C3-DB71511E0A1A}" type="slidenum">
              <a:rPr lang="id-ID" altLang="en-US" sz="1200">
                <a:solidFill>
                  <a:prstClr val="black"/>
                </a:solidFill>
              </a:rPr>
              <a:pPr eaLnBrk="1" hangingPunct="1"/>
              <a:t>2</a:t>
            </a:fld>
            <a:endParaRPr lang="id-ID" altLang="en-US" sz="1200">
              <a:solidFill>
                <a:prstClr val="black"/>
              </a:solidFill>
            </a:endParaRPr>
          </a:p>
        </p:txBody>
      </p:sp>
    </p:spTree>
    <p:extLst>
      <p:ext uri="{BB962C8B-B14F-4D97-AF65-F5344CB8AC3E}">
        <p14:creationId xmlns:p14="http://schemas.microsoft.com/office/powerpoint/2010/main" val="2844698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9pPr>
          </a:lstStyle>
          <a:p>
            <a:pPr eaLnBrk="1" hangingPunct="1"/>
            <a:fld id="{1CE34F97-E491-4AB6-87C3-DB71511E0A1A}" type="slidenum">
              <a:rPr lang="id-ID" altLang="en-US" sz="1200">
                <a:solidFill>
                  <a:prstClr val="black"/>
                </a:solidFill>
              </a:rPr>
              <a:pPr eaLnBrk="1" hangingPunct="1"/>
              <a:t>3</a:t>
            </a:fld>
            <a:endParaRPr lang="id-ID" altLang="en-US" sz="1200">
              <a:solidFill>
                <a:prstClr val="black"/>
              </a:solidFill>
            </a:endParaRPr>
          </a:p>
        </p:txBody>
      </p:sp>
    </p:spTree>
    <p:extLst>
      <p:ext uri="{BB962C8B-B14F-4D97-AF65-F5344CB8AC3E}">
        <p14:creationId xmlns:p14="http://schemas.microsoft.com/office/powerpoint/2010/main" val="2920493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9pPr>
          </a:lstStyle>
          <a:p>
            <a:pPr eaLnBrk="1" hangingPunct="1"/>
            <a:fld id="{1CE34F97-E491-4AB6-87C3-DB71511E0A1A}" type="slidenum">
              <a:rPr lang="id-ID" altLang="en-US" sz="1200">
                <a:solidFill>
                  <a:prstClr val="black"/>
                </a:solidFill>
              </a:rPr>
              <a:pPr eaLnBrk="1" hangingPunct="1"/>
              <a:t>4</a:t>
            </a:fld>
            <a:endParaRPr lang="id-ID" altLang="en-US" sz="1200">
              <a:solidFill>
                <a:prstClr val="black"/>
              </a:solidFill>
            </a:endParaRPr>
          </a:p>
        </p:txBody>
      </p:sp>
    </p:spTree>
    <p:extLst>
      <p:ext uri="{BB962C8B-B14F-4D97-AF65-F5344CB8AC3E}">
        <p14:creationId xmlns:p14="http://schemas.microsoft.com/office/powerpoint/2010/main" val="2331466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9pPr>
          </a:lstStyle>
          <a:p>
            <a:pPr eaLnBrk="1" hangingPunct="1"/>
            <a:fld id="{1CE34F97-E491-4AB6-87C3-DB71511E0A1A}" type="slidenum">
              <a:rPr lang="id-ID" altLang="en-US" sz="1200">
                <a:solidFill>
                  <a:prstClr val="black"/>
                </a:solidFill>
              </a:rPr>
              <a:pPr eaLnBrk="1" hangingPunct="1"/>
              <a:t>5</a:t>
            </a:fld>
            <a:endParaRPr lang="id-ID" altLang="en-US" sz="1200">
              <a:solidFill>
                <a:prstClr val="black"/>
              </a:solidFill>
            </a:endParaRPr>
          </a:p>
        </p:txBody>
      </p:sp>
    </p:spTree>
    <p:extLst>
      <p:ext uri="{BB962C8B-B14F-4D97-AF65-F5344CB8AC3E}">
        <p14:creationId xmlns:p14="http://schemas.microsoft.com/office/powerpoint/2010/main" val="3522293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9pPr>
          </a:lstStyle>
          <a:p>
            <a:pPr eaLnBrk="1" hangingPunct="1"/>
            <a:fld id="{1CE34F97-E491-4AB6-87C3-DB71511E0A1A}" type="slidenum">
              <a:rPr lang="id-ID" altLang="en-US" sz="1200">
                <a:solidFill>
                  <a:prstClr val="black"/>
                </a:solidFill>
              </a:rPr>
              <a:pPr eaLnBrk="1" hangingPunct="1"/>
              <a:t>6</a:t>
            </a:fld>
            <a:endParaRPr lang="id-ID" altLang="en-US" sz="1200">
              <a:solidFill>
                <a:prstClr val="black"/>
              </a:solidFill>
            </a:endParaRPr>
          </a:p>
        </p:txBody>
      </p:sp>
    </p:spTree>
    <p:extLst>
      <p:ext uri="{BB962C8B-B14F-4D97-AF65-F5344CB8AC3E}">
        <p14:creationId xmlns:p14="http://schemas.microsoft.com/office/powerpoint/2010/main" val="2097845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9pPr>
          </a:lstStyle>
          <a:p>
            <a:pPr eaLnBrk="1" hangingPunct="1"/>
            <a:fld id="{1CE34F97-E491-4AB6-87C3-DB71511E0A1A}" type="slidenum">
              <a:rPr lang="id-ID" altLang="en-US" sz="1200">
                <a:solidFill>
                  <a:prstClr val="black"/>
                </a:solidFill>
              </a:rPr>
              <a:pPr eaLnBrk="1" hangingPunct="1"/>
              <a:t>7</a:t>
            </a:fld>
            <a:endParaRPr lang="id-ID" altLang="en-US" sz="1200">
              <a:solidFill>
                <a:prstClr val="black"/>
              </a:solidFill>
            </a:endParaRPr>
          </a:p>
        </p:txBody>
      </p:sp>
    </p:spTree>
    <p:extLst>
      <p:ext uri="{BB962C8B-B14F-4D97-AF65-F5344CB8AC3E}">
        <p14:creationId xmlns:p14="http://schemas.microsoft.com/office/powerpoint/2010/main" val="749286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cs typeface="Times New Roman" panose="02020603050405020304" pitchFamily="18" charset="0"/>
              </a:defRPr>
            </a:lvl9pPr>
          </a:lstStyle>
          <a:p>
            <a:pPr eaLnBrk="1" hangingPunct="1"/>
            <a:fld id="{1CE34F97-E491-4AB6-87C3-DB71511E0A1A}" type="slidenum">
              <a:rPr lang="id-ID" altLang="en-US" sz="1200">
                <a:solidFill>
                  <a:prstClr val="black"/>
                </a:solidFill>
              </a:rPr>
              <a:pPr eaLnBrk="1" hangingPunct="1"/>
              <a:t>8</a:t>
            </a:fld>
            <a:endParaRPr lang="id-ID" altLang="en-US" sz="1200">
              <a:solidFill>
                <a:prstClr val="black"/>
              </a:solidFill>
            </a:endParaRPr>
          </a:p>
        </p:txBody>
      </p:sp>
    </p:spTree>
    <p:extLst>
      <p:ext uri="{BB962C8B-B14F-4D97-AF65-F5344CB8AC3E}">
        <p14:creationId xmlns:p14="http://schemas.microsoft.com/office/powerpoint/2010/main" val="32139322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hidden">
          <a:xfrm>
            <a:off x="228600" y="3200400"/>
            <a:ext cx="8763000" cy="1341438"/>
          </a:xfrm>
          <a:prstGeom prst="rect">
            <a:avLst/>
          </a:prstGeom>
          <a:gradFill rotWithShape="0">
            <a:gsLst>
              <a:gs pos="0">
                <a:schemeClr val="bg2"/>
              </a:gs>
              <a:gs pos="100000">
                <a:schemeClr val="bg1"/>
              </a:gs>
            </a:gsLst>
            <a:path path="shape">
              <a:fillToRect l="50000" t="50000" r="50000" b="50000"/>
            </a:path>
          </a:gradFill>
          <a:ln w="9525">
            <a:noFill/>
            <a:miter lim="800000"/>
            <a:headEnd/>
            <a:tailEnd/>
          </a:ln>
          <a:effectLst/>
        </p:spPr>
        <p:txBody>
          <a:bodyPr wrap="none" anchor="ctr"/>
          <a:lstStyle/>
          <a:p>
            <a:pPr algn="ctr">
              <a:defRPr/>
            </a:pPr>
            <a:endParaRPr kumimoji="1" lang="id-ID" sz="2400">
              <a:solidFill>
                <a:srgbClr val="5B5249"/>
              </a:solidFill>
              <a:latin typeface="Times New Roman" panose="02020603050405020304" pitchFamily="18" charset="0"/>
            </a:endParaRPr>
          </a:p>
        </p:txBody>
      </p:sp>
      <p:pic>
        <p:nvPicPr>
          <p:cNvPr id="5" name="Picture 3" descr="D:\FRONTPAGE THEMES\NATURE\ANABNR2.PNG"/>
          <p:cNvPicPr>
            <a:picLocks noChangeAspect="1" noChangeArrowheads="1"/>
          </p:cNvPicPr>
          <p:nvPr/>
        </p:nvPicPr>
        <p:blipFill>
          <a:blip r:embed="rId2">
            <a:extLst>
              <a:ext uri="{28A0092B-C50C-407E-A947-70E740481C1C}">
                <a14:useLocalDpi xmlns:a14="http://schemas.microsoft.com/office/drawing/2010/main" val="0"/>
              </a:ext>
            </a:extLst>
          </a:blip>
          <a:srcRect l="-900" t="-1314" r="-2" b="-36961"/>
          <a:stretch>
            <a:fillRect/>
          </a:stretch>
        </p:blipFill>
        <p:spPr bwMode="auto">
          <a:xfrm>
            <a:off x="533400" y="3200400"/>
            <a:ext cx="84582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p:cNvSpPr>
            <a:spLocks noChangeArrowheads="1"/>
          </p:cNvSpPr>
          <p:nvPr/>
        </p:nvSpPr>
        <p:spPr bwMode="hidden">
          <a:xfrm>
            <a:off x="795338" y="2895600"/>
            <a:ext cx="304800" cy="990600"/>
          </a:xfrm>
          <a:prstGeom prst="rect">
            <a:avLst/>
          </a:prstGeom>
          <a:solidFill>
            <a:schemeClr val="accent2">
              <a:alpha val="50000"/>
            </a:schemeClr>
          </a:solidFill>
          <a:ln w="9525">
            <a:noFill/>
            <a:miter lim="800000"/>
            <a:headEnd/>
            <a:tailEnd/>
          </a:ln>
          <a:effectLst/>
        </p:spPr>
        <p:txBody>
          <a:bodyPr wrap="none" anchor="ctr"/>
          <a:lstStyle/>
          <a:p>
            <a:pPr algn="ctr">
              <a:defRPr/>
            </a:pPr>
            <a:endParaRPr kumimoji="1" lang="id-ID" sz="2400">
              <a:solidFill>
                <a:srgbClr val="5B5249"/>
              </a:solidFill>
              <a:latin typeface="Times New Roman" panose="02020603050405020304" pitchFamily="18" charset="0"/>
            </a:endParaRPr>
          </a:p>
        </p:txBody>
      </p:sp>
      <p:sp>
        <p:nvSpPr>
          <p:cNvPr id="4101" name="Rectangle 5"/>
          <p:cNvSpPr>
            <a:spLocks noGrp="1" noChangeArrowheads="1"/>
          </p:cNvSpPr>
          <p:nvPr>
            <p:ph type="ctrTitle"/>
          </p:nvPr>
        </p:nvSpPr>
        <p:spPr>
          <a:xfrm>
            <a:off x="1143000" y="1981200"/>
            <a:ext cx="7772400" cy="1143000"/>
          </a:xfrm>
        </p:spPr>
        <p:txBody>
          <a:bodyPr/>
          <a:lstStyle>
            <a:lvl1pPr>
              <a:defRPr/>
            </a:lvl1pPr>
          </a:lstStyle>
          <a:p>
            <a:r>
              <a:rPr lang="en-US"/>
              <a:t>Click to edit Master title style</a:t>
            </a:r>
          </a:p>
        </p:txBody>
      </p:sp>
      <p:sp>
        <p:nvSpPr>
          <p:cNvPr id="4102" name="Rectangle 6"/>
          <p:cNvSpPr>
            <a:spLocks noGrp="1" noChangeArrowheads="1"/>
          </p:cNvSpPr>
          <p:nvPr>
            <p:ph type="subTitle" idx="1"/>
          </p:nvPr>
        </p:nvSpPr>
        <p:spPr>
          <a:xfrm>
            <a:off x="2038350" y="4351338"/>
            <a:ext cx="6400800" cy="1371600"/>
          </a:xfrm>
        </p:spPr>
        <p:txBody>
          <a:bodyPr/>
          <a:lstStyle>
            <a:lvl1pPr marL="0" indent="0">
              <a:buFont typeface="Wingdings" pitchFamily="2" charset="2"/>
              <a:buNone/>
              <a:defRPr/>
            </a:lvl1pPr>
          </a:lstStyle>
          <a:p>
            <a:r>
              <a:rPr lang="en-US"/>
              <a:t>Click to edit Master subtitle style</a:t>
            </a:r>
          </a:p>
        </p:txBody>
      </p:sp>
      <p:sp>
        <p:nvSpPr>
          <p:cNvPr id="7" name="Rectangle 7"/>
          <p:cNvSpPr>
            <a:spLocks noGrp="1" noChangeArrowheads="1"/>
          </p:cNvSpPr>
          <p:nvPr>
            <p:ph type="dt" sz="half" idx="10"/>
          </p:nvPr>
        </p:nvSpPr>
        <p:spPr>
          <a:xfrm>
            <a:off x="685800" y="6324600"/>
            <a:ext cx="1905000" cy="457200"/>
          </a:xfrm>
        </p:spPr>
        <p:txBody>
          <a:bodyPr/>
          <a:lstStyle>
            <a:lvl1pPr>
              <a:defRPr/>
            </a:lvl1pPr>
          </a:lstStyle>
          <a:p>
            <a:pPr>
              <a:defRPr/>
            </a:pPr>
            <a:endParaRPr lang="en-US">
              <a:solidFill>
                <a:srgbClr val="2A3D7A"/>
              </a:solidFill>
            </a:endParaRPr>
          </a:p>
        </p:txBody>
      </p:sp>
      <p:sp>
        <p:nvSpPr>
          <p:cNvPr id="8" name="Rectangle 8"/>
          <p:cNvSpPr>
            <a:spLocks noGrp="1" noChangeArrowheads="1"/>
          </p:cNvSpPr>
          <p:nvPr>
            <p:ph type="ftr" sz="quarter" idx="11"/>
          </p:nvPr>
        </p:nvSpPr>
        <p:spPr>
          <a:xfrm>
            <a:off x="3124200" y="6324600"/>
            <a:ext cx="2895600" cy="457200"/>
          </a:xfrm>
        </p:spPr>
        <p:txBody>
          <a:bodyPr/>
          <a:lstStyle>
            <a:lvl1pPr>
              <a:defRPr/>
            </a:lvl1pPr>
          </a:lstStyle>
          <a:p>
            <a:pPr>
              <a:defRPr/>
            </a:pPr>
            <a:endParaRPr lang="en-US">
              <a:solidFill>
                <a:srgbClr val="2A3D7A"/>
              </a:solidFill>
            </a:endParaRPr>
          </a:p>
        </p:txBody>
      </p:sp>
      <p:sp>
        <p:nvSpPr>
          <p:cNvPr id="9" name="Rectangle 9"/>
          <p:cNvSpPr>
            <a:spLocks noGrp="1" noChangeArrowheads="1"/>
          </p:cNvSpPr>
          <p:nvPr>
            <p:ph type="sldNum" sz="quarter" idx="12"/>
          </p:nvPr>
        </p:nvSpPr>
        <p:spPr>
          <a:xfrm>
            <a:off x="6553200" y="6324600"/>
            <a:ext cx="1905000" cy="457200"/>
          </a:xfrm>
        </p:spPr>
        <p:txBody>
          <a:bodyPr/>
          <a:lstStyle>
            <a:lvl1pPr>
              <a:defRPr sz="1400"/>
            </a:lvl1pPr>
          </a:lstStyle>
          <a:p>
            <a:fld id="{E571E8FD-9039-4681-9BE7-6572D014C199}" type="slidenum">
              <a:rPr lang="en-US" altLang="en-US">
                <a:solidFill>
                  <a:srgbClr val="2A3D7A"/>
                </a:solidFill>
              </a:rPr>
              <a:pPr/>
              <a:t>‹#›</a:t>
            </a:fld>
            <a:endParaRPr lang="en-US" altLang="en-US">
              <a:solidFill>
                <a:srgbClr val="2A3D7A"/>
              </a:solidFill>
            </a:endParaRPr>
          </a:p>
        </p:txBody>
      </p:sp>
    </p:spTree>
    <p:extLst>
      <p:ext uri="{BB962C8B-B14F-4D97-AF65-F5344CB8AC3E}">
        <p14:creationId xmlns:p14="http://schemas.microsoft.com/office/powerpoint/2010/main" val="104019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6" name="Rectangle 11"/>
          <p:cNvSpPr>
            <a:spLocks noGrp="1" noChangeArrowheads="1"/>
          </p:cNvSpPr>
          <p:nvPr>
            <p:ph type="sldNum" sz="quarter" idx="12"/>
          </p:nvPr>
        </p:nvSpPr>
        <p:spPr>
          <a:ln/>
        </p:spPr>
        <p:txBody>
          <a:bodyPr/>
          <a:lstStyle>
            <a:lvl1pPr>
              <a:defRPr/>
            </a:lvl1pPr>
          </a:lstStyle>
          <a:p>
            <a:fld id="{9BD0D8BC-8D6A-440F-852E-19B2CE31F361}"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3334755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838200"/>
            <a:ext cx="1943100" cy="5378450"/>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1066800" y="838200"/>
            <a:ext cx="5676900" cy="5378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6" name="Rectangle 11"/>
          <p:cNvSpPr>
            <a:spLocks noGrp="1" noChangeArrowheads="1"/>
          </p:cNvSpPr>
          <p:nvPr>
            <p:ph type="sldNum" sz="quarter" idx="12"/>
          </p:nvPr>
        </p:nvSpPr>
        <p:spPr>
          <a:ln/>
        </p:spPr>
        <p:txBody>
          <a:bodyPr/>
          <a:lstStyle>
            <a:lvl1pPr>
              <a:defRPr/>
            </a:lvl1pPr>
          </a:lstStyle>
          <a:p>
            <a:fld id="{D3AC5D45-5CCB-4D35-B238-BF4E319AAEA1}"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309184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6" name="Rectangle 11"/>
          <p:cNvSpPr>
            <a:spLocks noGrp="1" noChangeArrowheads="1"/>
          </p:cNvSpPr>
          <p:nvPr>
            <p:ph type="sldNum" sz="quarter" idx="12"/>
          </p:nvPr>
        </p:nvSpPr>
        <p:spPr>
          <a:ln/>
        </p:spPr>
        <p:txBody>
          <a:bodyPr/>
          <a:lstStyle>
            <a:lvl1pPr>
              <a:defRPr/>
            </a:lvl1pPr>
          </a:lstStyle>
          <a:p>
            <a:fld id="{5DB5C805-3F5F-4963-A39D-25EA43D6A978}"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300431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6" name="Rectangle 11"/>
          <p:cNvSpPr>
            <a:spLocks noGrp="1" noChangeArrowheads="1"/>
          </p:cNvSpPr>
          <p:nvPr>
            <p:ph type="sldNum" sz="quarter" idx="12"/>
          </p:nvPr>
        </p:nvSpPr>
        <p:spPr>
          <a:ln/>
        </p:spPr>
        <p:txBody>
          <a:bodyPr/>
          <a:lstStyle>
            <a:lvl1pPr>
              <a:defRPr/>
            </a:lvl1pPr>
          </a:lstStyle>
          <a:p>
            <a:fld id="{CE5AF059-D1C1-470F-8469-835D4F705B17}"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122594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1066800" y="2101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5029200" y="2101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7" name="Rectangle 11"/>
          <p:cNvSpPr>
            <a:spLocks noGrp="1" noChangeArrowheads="1"/>
          </p:cNvSpPr>
          <p:nvPr>
            <p:ph type="sldNum" sz="quarter" idx="12"/>
          </p:nvPr>
        </p:nvSpPr>
        <p:spPr>
          <a:ln/>
        </p:spPr>
        <p:txBody>
          <a:bodyPr/>
          <a:lstStyle>
            <a:lvl1pPr>
              <a:defRPr/>
            </a:lvl1pPr>
          </a:lstStyle>
          <a:p>
            <a:fld id="{7D57F032-5D5D-4447-B6D5-D410661AED34}"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1848169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9" name="Rectangle 11"/>
          <p:cNvSpPr>
            <a:spLocks noGrp="1" noChangeArrowheads="1"/>
          </p:cNvSpPr>
          <p:nvPr>
            <p:ph type="sldNum" sz="quarter" idx="12"/>
          </p:nvPr>
        </p:nvSpPr>
        <p:spPr>
          <a:ln/>
        </p:spPr>
        <p:txBody>
          <a:bodyPr/>
          <a:lstStyle>
            <a:lvl1pPr>
              <a:defRPr/>
            </a:lvl1pPr>
          </a:lstStyle>
          <a:p>
            <a:fld id="{04C8729C-6D6E-4F36-B46F-E2EC4C20F045}"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1804922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5" name="Rectangle 11"/>
          <p:cNvSpPr>
            <a:spLocks noGrp="1" noChangeArrowheads="1"/>
          </p:cNvSpPr>
          <p:nvPr>
            <p:ph type="sldNum" sz="quarter" idx="12"/>
          </p:nvPr>
        </p:nvSpPr>
        <p:spPr>
          <a:ln/>
        </p:spPr>
        <p:txBody>
          <a:bodyPr/>
          <a:lstStyle>
            <a:lvl1pPr>
              <a:defRPr/>
            </a:lvl1pPr>
          </a:lstStyle>
          <a:p>
            <a:fld id="{28C2530A-6D77-48C1-85AD-F0B30F75F40F}"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1976077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4" name="Rectangle 11"/>
          <p:cNvSpPr>
            <a:spLocks noGrp="1" noChangeArrowheads="1"/>
          </p:cNvSpPr>
          <p:nvPr>
            <p:ph type="sldNum" sz="quarter" idx="12"/>
          </p:nvPr>
        </p:nvSpPr>
        <p:spPr>
          <a:ln/>
        </p:spPr>
        <p:txBody>
          <a:bodyPr/>
          <a:lstStyle>
            <a:lvl1pPr>
              <a:defRPr/>
            </a:lvl1pPr>
          </a:lstStyle>
          <a:p>
            <a:fld id="{8C20E5D0-A942-4D2A-997D-7EA1380F7689}"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3839547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7" name="Rectangle 11"/>
          <p:cNvSpPr>
            <a:spLocks noGrp="1" noChangeArrowheads="1"/>
          </p:cNvSpPr>
          <p:nvPr>
            <p:ph type="sldNum" sz="quarter" idx="12"/>
          </p:nvPr>
        </p:nvSpPr>
        <p:spPr>
          <a:ln/>
        </p:spPr>
        <p:txBody>
          <a:bodyPr/>
          <a:lstStyle>
            <a:lvl1pPr>
              <a:defRPr/>
            </a:lvl1pPr>
          </a:lstStyle>
          <a:p>
            <a:fld id="{B8510F12-05FA-4F5C-B1CA-1455CF3C73CE}"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3982774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2A3D7A"/>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2A3D7A"/>
              </a:solidFill>
            </a:endParaRPr>
          </a:p>
        </p:txBody>
      </p:sp>
      <p:sp>
        <p:nvSpPr>
          <p:cNvPr id="7" name="Rectangle 11"/>
          <p:cNvSpPr>
            <a:spLocks noGrp="1" noChangeArrowheads="1"/>
          </p:cNvSpPr>
          <p:nvPr>
            <p:ph type="sldNum" sz="quarter" idx="12"/>
          </p:nvPr>
        </p:nvSpPr>
        <p:spPr>
          <a:ln/>
        </p:spPr>
        <p:txBody>
          <a:bodyPr/>
          <a:lstStyle>
            <a:lvl1pPr>
              <a:defRPr/>
            </a:lvl1pPr>
          </a:lstStyle>
          <a:p>
            <a:fld id="{07169869-1ADC-46EE-AA62-327F46921DD3}" type="slidenum">
              <a:rPr lang="en-US" altLang="en-US">
                <a:solidFill>
                  <a:srgbClr val="2A3D7A"/>
                </a:solidFill>
              </a:rPr>
              <a:pPr/>
              <a:t>‹#›</a:t>
            </a:fld>
            <a:endParaRPr lang="en-US" altLang="en-US" sz="1400">
              <a:solidFill>
                <a:srgbClr val="2A3D7A"/>
              </a:solidFill>
            </a:endParaRPr>
          </a:p>
        </p:txBody>
      </p:sp>
    </p:spTree>
    <p:extLst>
      <p:ext uri="{BB962C8B-B14F-4D97-AF65-F5344CB8AC3E}">
        <p14:creationId xmlns:p14="http://schemas.microsoft.com/office/powerpoint/2010/main" val="1958836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hidden">
          <a:xfrm>
            <a:off x="152400" y="0"/>
            <a:ext cx="1447800" cy="685800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id-ID" sz="2400">
              <a:solidFill>
                <a:srgbClr val="5B5249"/>
              </a:solidFill>
              <a:latin typeface="Times New Roman" panose="02020603050405020304" pitchFamily="18" charset="0"/>
            </a:endParaRPr>
          </a:p>
        </p:txBody>
      </p:sp>
      <p:sp>
        <p:nvSpPr>
          <p:cNvPr id="3075" name="Rectangle 3"/>
          <p:cNvSpPr>
            <a:spLocks noChangeArrowheads="1"/>
          </p:cNvSpPr>
          <p:nvPr/>
        </p:nvSpPr>
        <p:spPr bwMode="hidden">
          <a:xfrm>
            <a:off x="1676400" y="0"/>
            <a:ext cx="7467600" cy="1219200"/>
          </a:xfrm>
          <a:prstGeom prst="rect">
            <a:avLst/>
          </a:prstGeom>
          <a:gradFill rotWithShape="0">
            <a:gsLst>
              <a:gs pos="0">
                <a:schemeClr val="bg2"/>
              </a:gs>
              <a:gs pos="100000">
                <a:schemeClr val="bg1"/>
              </a:gs>
            </a:gsLst>
            <a:path path="shape">
              <a:fillToRect l="50000" t="50000" r="50000" b="50000"/>
            </a:path>
          </a:gradFill>
          <a:ln w="9525">
            <a:noFill/>
            <a:miter lim="800000"/>
            <a:headEnd/>
            <a:tailEnd/>
          </a:ln>
          <a:effectLst/>
        </p:spPr>
        <p:txBody>
          <a:bodyPr wrap="none" anchor="ctr"/>
          <a:lstStyle/>
          <a:p>
            <a:pPr algn="ctr">
              <a:defRPr/>
            </a:pPr>
            <a:endParaRPr kumimoji="1" lang="id-ID" sz="2400">
              <a:solidFill>
                <a:srgbClr val="5B5249"/>
              </a:solidFill>
              <a:latin typeface="Times New Roman" panose="02020603050405020304" pitchFamily="18" charset="0"/>
            </a:endParaRPr>
          </a:p>
        </p:txBody>
      </p:sp>
      <p:sp>
        <p:nvSpPr>
          <p:cNvPr id="3076" name="Rectangle 4" descr="Stationery"/>
          <p:cNvSpPr>
            <a:spLocks noChangeArrowheads="1"/>
          </p:cNvSpPr>
          <p:nvPr/>
        </p:nvSpPr>
        <p:spPr bwMode="auto">
          <a:xfrm>
            <a:off x="457200" y="0"/>
            <a:ext cx="1219200" cy="762000"/>
          </a:xfrm>
          <a:prstGeom prst="rect">
            <a:avLst/>
          </a:prstGeom>
          <a:blipFill dpi="0" rotWithShape="0">
            <a:blip r:embed="rId13"/>
            <a:srcRect/>
            <a:tile tx="0" ty="0" sx="100000" sy="100000" flip="none" algn="tl"/>
          </a:blipFill>
          <a:ln w="9525">
            <a:noFill/>
            <a:miter lim="800000"/>
            <a:headEnd/>
            <a:tailEnd/>
          </a:ln>
          <a:effectLst/>
        </p:spPr>
        <p:txBody>
          <a:bodyPr wrap="none" anchor="ctr"/>
          <a:lstStyle/>
          <a:p>
            <a:pPr algn="ctr">
              <a:defRPr/>
            </a:pPr>
            <a:endParaRPr kumimoji="1" lang="id-ID" sz="2400">
              <a:solidFill>
                <a:srgbClr val="5B5249"/>
              </a:solidFill>
              <a:latin typeface="Times New Roman" panose="02020603050405020304" pitchFamily="18" charset="0"/>
            </a:endParaRPr>
          </a:p>
        </p:txBody>
      </p:sp>
      <p:sp>
        <p:nvSpPr>
          <p:cNvPr id="3077" name="Rectangle 5" descr="Stationery"/>
          <p:cNvSpPr>
            <a:spLocks noChangeArrowheads="1"/>
          </p:cNvSpPr>
          <p:nvPr/>
        </p:nvSpPr>
        <p:spPr bwMode="auto">
          <a:xfrm>
            <a:off x="0" y="0"/>
            <a:ext cx="457200" cy="6858000"/>
          </a:xfrm>
          <a:prstGeom prst="rect">
            <a:avLst/>
          </a:prstGeom>
          <a:blipFill dpi="0" rotWithShape="0">
            <a:blip r:embed="rId13"/>
            <a:srcRect/>
            <a:tile tx="0" ty="0" sx="100000" sy="100000" flip="none" algn="tl"/>
          </a:blipFill>
          <a:ln w="9525">
            <a:noFill/>
            <a:miter lim="800000"/>
            <a:headEnd/>
            <a:tailEnd/>
          </a:ln>
          <a:effectLst/>
        </p:spPr>
        <p:txBody>
          <a:bodyPr wrap="none" anchor="ctr"/>
          <a:lstStyle/>
          <a:p>
            <a:pPr algn="ctr">
              <a:defRPr/>
            </a:pPr>
            <a:endParaRPr kumimoji="1" lang="id-ID" sz="2400">
              <a:solidFill>
                <a:srgbClr val="5B5249"/>
              </a:solidFill>
              <a:latin typeface="Times New Roman" panose="02020603050405020304" pitchFamily="18" charset="0"/>
            </a:endParaRPr>
          </a:p>
        </p:txBody>
      </p:sp>
      <p:sp>
        <p:nvSpPr>
          <p:cNvPr id="1030" name="Rectangle 6"/>
          <p:cNvSpPr>
            <a:spLocks noGrp="1" noChangeArrowheads="1"/>
          </p:cNvSpPr>
          <p:nvPr>
            <p:ph type="title"/>
          </p:nvPr>
        </p:nvSpPr>
        <p:spPr bwMode="auto">
          <a:xfrm>
            <a:off x="10668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3079" name="Rectangle 7"/>
          <p:cNvSpPr>
            <a:spLocks noGrp="1" noChangeArrowheads="1"/>
          </p:cNvSpPr>
          <p:nvPr>
            <p:ph type="dt" sz="half" idx="2"/>
          </p:nvPr>
        </p:nvSpPr>
        <p:spPr bwMode="auto">
          <a:xfrm>
            <a:off x="1066800" y="6413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solidFill>
                  <a:schemeClr val="tx2"/>
                </a:solidFill>
              </a:defRPr>
            </a:lvl1pPr>
          </a:lstStyle>
          <a:p>
            <a:pPr>
              <a:defRPr/>
            </a:pPr>
            <a:endParaRPr lang="en-US">
              <a:solidFill>
                <a:srgbClr val="2A3D7A"/>
              </a:solidFill>
              <a:latin typeface="Times New Roman" panose="02020603050405020304" pitchFamily="18" charset="0"/>
            </a:endParaRPr>
          </a:p>
        </p:txBody>
      </p:sp>
      <p:sp>
        <p:nvSpPr>
          <p:cNvPr id="3080" name="Rectangle 8"/>
          <p:cNvSpPr>
            <a:spLocks noGrp="1" noChangeArrowheads="1"/>
          </p:cNvSpPr>
          <p:nvPr>
            <p:ph type="ftr" sz="quarter" idx="3"/>
          </p:nvPr>
        </p:nvSpPr>
        <p:spPr bwMode="auto">
          <a:xfrm>
            <a:off x="3429000" y="6413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solidFill>
                  <a:schemeClr val="tx2"/>
                </a:solidFill>
              </a:defRPr>
            </a:lvl1pPr>
          </a:lstStyle>
          <a:p>
            <a:pPr>
              <a:defRPr/>
            </a:pPr>
            <a:endParaRPr lang="en-US">
              <a:solidFill>
                <a:srgbClr val="2A3D7A"/>
              </a:solidFill>
              <a:latin typeface="Times New Roman" panose="02020603050405020304" pitchFamily="18" charset="0"/>
            </a:endParaRPr>
          </a:p>
        </p:txBody>
      </p:sp>
      <p:pic>
        <p:nvPicPr>
          <p:cNvPr id="1033" name="Picture 9" descr="C:\Wendy\anabnr2.GIF"/>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28725" y="0"/>
            <a:ext cx="791527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Rectangle 10"/>
          <p:cNvSpPr>
            <a:spLocks noChangeArrowheads="1"/>
          </p:cNvSpPr>
          <p:nvPr/>
        </p:nvSpPr>
        <p:spPr bwMode="auto">
          <a:xfrm>
            <a:off x="304800" y="457200"/>
            <a:ext cx="2514600" cy="304800"/>
          </a:xfrm>
          <a:prstGeom prst="rect">
            <a:avLst/>
          </a:prstGeom>
          <a:solidFill>
            <a:schemeClr val="accent2">
              <a:alpha val="50000"/>
            </a:schemeClr>
          </a:solidFill>
          <a:ln w="9525">
            <a:noFill/>
            <a:miter lim="800000"/>
            <a:headEnd/>
            <a:tailEnd/>
          </a:ln>
          <a:effectLst/>
        </p:spPr>
        <p:txBody>
          <a:bodyPr wrap="none" anchor="ctr"/>
          <a:lstStyle/>
          <a:p>
            <a:pPr algn="ctr">
              <a:defRPr/>
            </a:pPr>
            <a:endParaRPr kumimoji="1" lang="id-ID" sz="2400">
              <a:solidFill>
                <a:srgbClr val="5B5249"/>
              </a:solidFill>
              <a:latin typeface="Times New Roman" panose="02020603050405020304" pitchFamily="18" charset="0"/>
            </a:endParaRPr>
          </a:p>
        </p:txBody>
      </p:sp>
      <p:sp>
        <p:nvSpPr>
          <p:cNvPr id="3083" name="Rectangle 11"/>
          <p:cNvSpPr>
            <a:spLocks noGrp="1" noChangeArrowheads="1"/>
          </p:cNvSpPr>
          <p:nvPr>
            <p:ph type="sldNum" sz="quarter" idx="4"/>
          </p:nvPr>
        </p:nvSpPr>
        <p:spPr bwMode="auto">
          <a:xfrm>
            <a:off x="8229600" y="6413500"/>
            <a:ext cx="914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a:solidFill>
                  <a:schemeClr val="tx2"/>
                </a:solidFill>
              </a:defRPr>
            </a:lvl1pPr>
          </a:lstStyle>
          <a:p>
            <a:fld id="{45DE8FB1-FBB8-4166-A22D-FFF01B1C6B01}" type="slidenum">
              <a:rPr lang="en-US" altLang="en-US" sz="2400" smtClean="0">
                <a:solidFill>
                  <a:srgbClr val="2A3D7A"/>
                </a:solidFill>
                <a:latin typeface="Times New Roman" panose="02020603050405020304" pitchFamily="18" charset="0"/>
              </a:rPr>
              <a:pPr/>
              <a:t>‹#›</a:t>
            </a:fld>
            <a:endParaRPr lang="en-US" altLang="en-US" sz="1400" smtClean="0">
              <a:solidFill>
                <a:srgbClr val="2A3D7A"/>
              </a:solidFill>
              <a:latin typeface="Times New Roman" panose="02020603050405020304" pitchFamily="18" charset="0"/>
            </a:endParaRPr>
          </a:p>
        </p:txBody>
      </p:sp>
      <p:sp>
        <p:nvSpPr>
          <p:cNvPr id="1036" name="Rectangle 12"/>
          <p:cNvSpPr>
            <a:spLocks noGrp="1" noChangeArrowheads="1"/>
          </p:cNvSpPr>
          <p:nvPr>
            <p:ph type="body" idx="1"/>
          </p:nvPr>
        </p:nvSpPr>
        <p:spPr bwMode="auto">
          <a:xfrm>
            <a:off x="1066800" y="210185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780812358"/>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l" rtl="0" fontAlgn="base">
        <a:spcBef>
          <a:spcPct val="0"/>
        </a:spcBef>
        <a:spcAft>
          <a:spcPct val="0"/>
        </a:spcAft>
        <a:defRPr sz="4400">
          <a:solidFill>
            <a:schemeClr val="tx2"/>
          </a:solidFill>
          <a:latin typeface="Times New Roman" pitchFamily="18" charset="0"/>
          <a:cs typeface="Times New Roman" pitchFamily="18" charset="0"/>
        </a:defRPr>
      </a:lvl6pPr>
      <a:lvl7pPr marL="914400" algn="l" rtl="0" fontAlgn="base">
        <a:spcBef>
          <a:spcPct val="0"/>
        </a:spcBef>
        <a:spcAft>
          <a:spcPct val="0"/>
        </a:spcAft>
        <a:defRPr sz="4400">
          <a:solidFill>
            <a:schemeClr val="tx2"/>
          </a:solidFill>
          <a:latin typeface="Times New Roman" pitchFamily="18" charset="0"/>
          <a:cs typeface="Times New Roman" pitchFamily="18" charset="0"/>
        </a:defRPr>
      </a:lvl7pPr>
      <a:lvl8pPr marL="1371600" algn="l" rtl="0" fontAlgn="base">
        <a:spcBef>
          <a:spcPct val="0"/>
        </a:spcBef>
        <a:spcAft>
          <a:spcPct val="0"/>
        </a:spcAft>
        <a:defRPr sz="4400">
          <a:solidFill>
            <a:schemeClr val="tx2"/>
          </a:solidFill>
          <a:latin typeface="Times New Roman" pitchFamily="18" charset="0"/>
          <a:cs typeface="Times New Roman" pitchFamily="18" charset="0"/>
        </a:defRPr>
      </a:lvl8pPr>
      <a:lvl9pPr marL="1828800" algn="l"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457200" indent="-457200" algn="l" rtl="0" eaLnBrk="0" fontAlgn="base" hangingPunct="0">
        <a:spcBef>
          <a:spcPct val="20000"/>
        </a:spcBef>
        <a:spcAft>
          <a:spcPct val="0"/>
        </a:spcAft>
        <a:buClr>
          <a:srgbClr val="A50021"/>
        </a:buClr>
        <a:buSzPct val="75000"/>
        <a:buFont typeface="Wingdings" panose="05000000000000000000" pitchFamily="2" charset="2"/>
        <a:buChar char="n"/>
        <a:defRPr sz="3200">
          <a:solidFill>
            <a:schemeClr val="tx1"/>
          </a:solidFill>
          <a:latin typeface="+mn-lt"/>
          <a:ea typeface="+mn-ea"/>
          <a:cs typeface="+mn-cs"/>
        </a:defRPr>
      </a:lvl1pPr>
      <a:lvl2pPr marL="1027113" indent="-455613" algn="l" rtl="0" eaLnBrk="0" fontAlgn="base" hangingPunct="0">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cs typeface="+mn-cs"/>
        </a:defRPr>
      </a:lvl2pPr>
      <a:lvl3pPr marL="1370013" indent="-228600" algn="l" rtl="0" eaLnBrk="0" fontAlgn="base" hangingPunct="0">
        <a:spcBef>
          <a:spcPct val="20000"/>
        </a:spcBef>
        <a:spcAft>
          <a:spcPct val="0"/>
        </a:spcAft>
        <a:buClr>
          <a:srgbClr val="666699"/>
        </a:buClr>
        <a:buSzPct val="70000"/>
        <a:buFont typeface="Wingdings" panose="05000000000000000000" pitchFamily="2" charset="2"/>
        <a:buChar char="n"/>
        <a:defRPr sz="2400">
          <a:solidFill>
            <a:schemeClr val="tx1"/>
          </a:solidFill>
          <a:latin typeface="+mn-lt"/>
          <a:cs typeface="+mn-cs"/>
        </a:defRPr>
      </a:lvl3pPr>
      <a:lvl4pPr marL="1712913" indent="-228600" algn="l" rtl="0" eaLnBrk="0" fontAlgn="base" hangingPunct="0">
        <a:spcBef>
          <a:spcPct val="20000"/>
        </a:spcBef>
        <a:spcAft>
          <a:spcPct val="0"/>
        </a:spcAft>
        <a:buSzPct val="60000"/>
        <a:buFont typeface="Wingdings" panose="05000000000000000000" pitchFamily="2" charset="2"/>
        <a:buChar char="n"/>
        <a:defRPr sz="2000">
          <a:solidFill>
            <a:schemeClr val="tx1"/>
          </a:solidFill>
          <a:latin typeface="+mn-lt"/>
          <a:cs typeface="+mn-cs"/>
        </a:defRPr>
      </a:lvl4pPr>
      <a:lvl5pPr marL="2057400" indent="-228600" algn="l" rtl="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r="-25000"/>
          </a:stretch>
        </a:blipFill>
        <a:effectLst/>
      </p:bgPr>
    </p:bg>
    <p:spTree>
      <p:nvGrpSpPr>
        <p:cNvPr id="1" name=""/>
        <p:cNvGrpSpPr/>
        <p:nvPr/>
      </p:nvGrpSpPr>
      <p:grpSpPr>
        <a:xfrm>
          <a:off x="0" y="0"/>
          <a:ext cx="0" cy="0"/>
          <a:chOff x="0" y="0"/>
          <a:chExt cx="0" cy="0"/>
        </a:xfrm>
      </p:grpSpPr>
      <p:sp>
        <p:nvSpPr>
          <p:cNvPr id="6146" name="Title 2"/>
          <p:cNvSpPr>
            <a:spLocks noGrp="1"/>
          </p:cNvSpPr>
          <p:nvPr>
            <p:ph type="title"/>
          </p:nvPr>
        </p:nvSpPr>
        <p:spPr>
          <a:xfrm>
            <a:off x="1285875" y="327025"/>
            <a:ext cx="7429500" cy="663575"/>
          </a:xfrm>
        </p:spPr>
        <p:txBody>
          <a:bodyPr/>
          <a:lstStyle/>
          <a:p>
            <a:pPr eaLnBrk="1" hangingPunct="1"/>
            <a:r>
              <a:rPr lang="en-US" altLang="en-US" sz="3200" dirty="0" err="1" smtClean="0"/>
              <a:t>Metode</a:t>
            </a:r>
            <a:r>
              <a:rPr lang="en-US" altLang="en-US" sz="3200" dirty="0" smtClean="0"/>
              <a:t> </a:t>
            </a:r>
            <a:r>
              <a:rPr lang="en-US" altLang="en-US" sz="3200" dirty="0" err="1" smtClean="0"/>
              <a:t>penelitian</a:t>
            </a:r>
            <a:endParaRPr lang="en-US" altLang="en-US" sz="2400" dirty="0" smtClean="0">
              <a:latin typeface="Calibri" panose="020F0502020204030204" pitchFamily="34" charset="0"/>
              <a:ea typeface="Calibri" panose="020F0502020204030204" pitchFamily="34" charset="0"/>
              <a:cs typeface="Calibri" panose="020F0502020204030204" pitchFamily="34" charset="0"/>
            </a:endParaRPr>
          </a:p>
        </p:txBody>
      </p:sp>
      <p:sp>
        <p:nvSpPr>
          <p:cNvPr id="6147" name="Text Placeholder 3"/>
          <p:cNvSpPr>
            <a:spLocks noGrp="1"/>
          </p:cNvSpPr>
          <p:nvPr>
            <p:ph type="body" idx="1"/>
          </p:nvPr>
        </p:nvSpPr>
        <p:spPr>
          <a:xfrm>
            <a:off x="0" y="0"/>
            <a:ext cx="1143000" cy="6858000"/>
          </a:xfrm>
          <a:solidFill>
            <a:schemeClr val="accent1"/>
          </a:solidFill>
        </p:spPr>
        <p:txBody>
          <a:bodyPr/>
          <a:lstStyle/>
          <a:p>
            <a:pPr algn="ctr" eaLnBrk="1" hangingPunct="1"/>
            <a:endParaRPr lang="en-US" altLang="en-US" b="1" dirty="0" smtClean="0">
              <a:solidFill>
                <a:schemeClr val="bg1"/>
              </a:solidFill>
            </a:endParaRPr>
          </a:p>
          <a:p>
            <a:pPr algn="ctr" eaLnBrk="1" hangingPunct="1"/>
            <a:r>
              <a:rPr lang="en-US" altLang="en-US" b="1" dirty="0" smtClean="0">
                <a:solidFill>
                  <a:schemeClr val="bg1"/>
                </a:solidFill>
              </a:rPr>
              <a:t>P</a:t>
            </a:r>
          </a:p>
          <a:p>
            <a:pPr algn="ctr" eaLnBrk="1" hangingPunct="1"/>
            <a:r>
              <a:rPr lang="en-US" altLang="en-US" b="1" dirty="0" smtClean="0">
                <a:solidFill>
                  <a:schemeClr val="bg1"/>
                </a:solidFill>
              </a:rPr>
              <a:t>E</a:t>
            </a:r>
          </a:p>
          <a:p>
            <a:pPr algn="ctr" eaLnBrk="1" hangingPunct="1"/>
            <a:r>
              <a:rPr lang="en-US" altLang="en-US" b="1" dirty="0" smtClean="0">
                <a:solidFill>
                  <a:schemeClr val="bg1"/>
                </a:solidFill>
              </a:rPr>
              <a:t>R</a:t>
            </a:r>
          </a:p>
          <a:p>
            <a:pPr algn="ctr" eaLnBrk="1" hangingPunct="1"/>
            <a:r>
              <a:rPr lang="en-US" altLang="en-US" b="1" dirty="0" smtClean="0">
                <a:solidFill>
                  <a:schemeClr val="bg1"/>
                </a:solidFill>
              </a:rPr>
              <a:t>T</a:t>
            </a:r>
          </a:p>
          <a:p>
            <a:pPr algn="ctr" eaLnBrk="1" hangingPunct="1"/>
            <a:r>
              <a:rPr lang="en-US" altLang="en-US" b="1" dirty="0" smtClean="0">
                <a:solidFill>
                  <a:schemeClr val="bg1"/>
                </a:solidFill>
              </a:rPr>
              <a:t>E</a:t>
            </a:r>
          </a:p>
          <a:p>
            <a:pPr algn="ctr" eaLnBrk="1" hangingPunct="1"/>
            <a:r>
              <a:rPr lang="en-US" altLang="en-US" b="1" dirty="0" smtClean="0">
                <a:solidFill>
                  <a:schemeClr val="bg1"/>
                </a:solidFill>
              </a:rPr>
              <a:t>M</a:t>
            </a:r>
          </a:p>
          <a:p>
            <a:pPr algn="ctr" eaLnBrk="1" hangingPunct="1"/>
            <a:r>
              <a:rPr lang="en-US" altLang="en-US" b="1" dirty="0" smtClean="0">
                <a:solidFill>
                  <a:schemeClr val="bg1"/>
                </a:solidFill>
              </a:rPr>
              <a:t>U</a:t>
            </a:r>
          </a:p>
          <a:p>
            <a:pPr algn="ctr" eaLnBrk="1" hangingPunct="1"/>
            <a:r>
              <a:rPr lang="en-US" altLang="en-US" b="1" dirty="0" smtClean="0">
                <a:solidFill>
                  <a:schemeClr val="bg1"/>
                </a:solidFill>
              </a:rPr>
              <a:t>A</a:t>
            </a:r>
          </a:p>
          <a:p>
            <a:pPr algn="ctr" eaLnBrk="1" hangingPunct="1"/>
            <a:r>
              <a:rPr lang="en-US" altLang="en-US" b="1" dirty="0" smtClean="0">
                <a:solidFill>
                  <a:schemeClr val="bg1"/>
                </a:solidFill>
              </a:rPr>
              <a:t>N</a:t>
            </a:r>
          </a:p>
          <a:p>
            <a:pPr algn="ctr" eaLnBrk="1" hangingPunct="1"/>
            <a:endParaRPr lang="en-US" altLang="en-US" b="1" dirty="0" smtClean="0">
              <a:solidFill>
                <a:schemeClr val="bg1"/>
              </a:solidFill>
            </a:endParaRPr>
          </a:p>
          <a:p>
            <a:pPr algn="ctr" eaLnBrk="1" hangingPunct="1"/>
            <a:r>
              <a:rPr lang="en-US" altLang="en-US" sz="3200" b="1" dirty="0" smtClean="0">
                <a:solidFill>
                  <a:schemeClr val="bg1"/>
                </a:solidFill>
              </a:rPr>
              <a:t>14</a:t>
            </a:r>
            <a:endParaRPr lang="en-US" altLang="en-US" b="1" dirty="0" smtClean="0">
              <a:solidFill>
                <a:schemeClr val="bg1"/>
              </a:solidFill>
            </a:endParaRPr>
          </a:p>
        </p:txBody>
      </p:sp>
    </p:spTree>
    <p:extLst>
      <p:ext uri="{BB962C8B-B14F-4D97-AF65-F5344CB8AC3E}">
        <p14:creationId xmlns:p14="http://schemas.microsoft.com/office/powerpoint/2010/main" val="23740237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3031" y="609600"/>
            <a:ext cx="7620000" cy="400110"/>
          </a:xfrm>
          <a:prstGeom prst="rect">
            <a:avLst/>
          </a:prstGeom>
        </p:spPr>
        <p:txBody>
          <a:bodyPr wrap="square">
            <a:spAutoFit/>
          </a:bodyPr>
          <a:lstStyle/>
          <a:p>
            <a:pPr marL="228600" marR="0" algn="just">
              <a:spcBef>
                <a:spcPts val="0"/>
              </a:spcBef>
              <a:spcAft>
                <a:spcPts val="0"/>
              </a:spcAft>
              <a:tabLst>
                <a:tab pos="57150" algn="l"/>
              </a:tabLst>
            </a:pPr>
            <a:r>
              <a:rPr lang="en-US" sz="2000" b="1" dirty="0">
                <a:latin typeface="Arial" panose="020B0604020202020204" pitchFamily="34" charset="0"/>
                <a:ea typeface="Times New Roman" panose="02020603050405020304" pitchFamily="18" charset="0"/>
              </a:rPr>
              <a:t>PEDOMAN PENULISAN ARTIKEL ILMIAH MAHASISWA</a:t>
            </a:r>
            <a:endParaRPr lang="en-US" sz="2000" b="1"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406831" y="1219200"/>
            <a:ext cx="7772400" cy="5324535"/>
          </a:xfrm>
          <a:prstGeom prst="rect">
            <a:avLst/>
          </a:prstGeom>
        </p:spPr>
        <p:txBody>
          <a:bodyPr wrap="square">
            <a:spAutoFit/>
          </a:bodyPr>
          <a:lstStyle/>
          <a:p>
            <a:pPr marL="228600" marR="0" algn="just">
              <a:spcBef>
                <a:spcPts val="0"/>
              </a:spcBef>
              <a:spcAft>
                <a:spcPts val="0"/>
              </a:spcAft>
              <a:tabLst>
                <a:tab pos="57150" algn="l"/>
              </a:tabLst>
            </a:pPr>
            <a:r>
              <a:rPr lang="en-US" sz="2000" b="1" dirty="0">
                <a:latin typeface="Arial" panose="020B0604020202020204" pitchFamily="34" charset="0"/>
                <a:ea typeface="Times New Roman" panose="02020603050405020304" pitchFamily="18" charset="0"/>
              </a:rPr>
              <a:t>PROSEDUR :</a:t>
            </a:r>
            <a:endParaRPr lang="en-US" sz="20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57150" algn="l"/>
              </a:tabLst>
            </a:pPr>
            <a:r>
              <a:rPr lang="en-US" sz="2000" dirty="0" err="1">
                <a:latin typeface="Arial" panose="020B0604020202020204" pitchFamily="34" charset="0"/>
                <a:ea typeface="Times New Roman" panose="02020603050405020304" pitchFamily="18" charset="0"/>
              </a:rPr>
              <a:t>Naskah</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ditulis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pada</a:t>
            </a:r>
            <a:r>
              <a:rPr lang="en-US" sz="2000" dirty="0">
                <a:latin typeface="Arial" panose="020B0604020202020204" pitchFamily="34" charset="0"/>
                <a:ea typeface="Times New Roman" panose="02020603050405020304" pitchFamily="18" charset="0"/>
              </a:rPr>
              <a:t> proses </a:t>
            </a:r>
            <a:r>
              <a:rPr lang="en-US" sz="2000" dirty="0" err="1">
                <a:latin typeface="Arial" panose="020B0604020202020204" pitchFamily="34" charset="0"/>
                <a:ea typeface="Times New Roman" panose="02020603050405020304" pitchFamily="18" charset="0"/>
              </a:rPr>
              <a:t>penyelesaian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Tugas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Akhir</a:t>
            </a:r>
            <a:r>
              <a:rPr lang="en-US" sz="2000" dirty="0">
                <a:latin typeface="Arial" panose="020B0604020202020204" pitchFamily="34" charset="0"/>
                <a:ea typeface="Times New Roman" panose="02020603050405020304" pitchFamily="18" charset="0"/>
              </a:rPr>
              <a:t>/</a:t>
            </a:r>
            <a:r>
              <a:rPr lang="en-US" sz="2000" dirty="0" err="1">
                <a:latin typeface="Arial" panose="020B0604020202020204" pitchFamily="34" charset="0"/>
                <a:ea typeface="Times New Roman" panose="02020603050405020304" pitchFamily="18" charset="0"/>
              </a:rPr>
              <a:t>Skripsi</a:t>
            </a:r>
            <a:r>
              <a:rPr lang="en-US" sz="2000" dirty="0">
                <a:latin typeface="Arial" panose="020B0604020202020204" pitchFamily="34" charset="0"/>
                <a:ea typeface="Times New Roman" panose="02020603050405020304" pitchFamily="18" charset="0"/>
              </a:rPr>
              <a:t>/Thesis/</a:t>
            </a:r>
            <a:r>
              <a:rPr lang="en-US" sz="2000" dirty="0" err="1">
                <a:latin typeface="Arial" panose="020B0604020202020204" pitchFamily="34" charset="0"/>
                <a:ea typeface="Times New Roman" panose="02020603050405020304" pitchFamily="18" charset="0"/>
              </a:rPr>
              <a:t>Disertasi</a:t>
            </a:r>
            <a:r>
              <a:rPr lang="en-US" sz="2000" dirty="0">
                <a:latin typeface="Arial" panose="020B0604020202020204" pitchFamily="34" charset="0"/>
                <a:ea typeface="Times New Roman" panose="02020603050405020304" pitchFamily="18" charset="0"/>
              </a:rPr>
              <a:t>.</a:t>
            </a:r>
            <a:endParaRPr lang="en-US" sz="20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57150" algn="l"/>
              </a:tabLst>
            </a:pPr>
            <a:r>
              <a:rPr lang="en-US" sz="2000" dirty="0" err="1">
                <a:latin typeface="Arial" panose="020B0604020202020204" pitchFamily="34" charset="0"/>
                <a:ea typeface="Times New Roman" panose="02020603050405020304" pitchFamily="18" charset="0"/>
              </a:rPr>
              <a:t>Naskah</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dikirim</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sesuai</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dengan</a:t>
            </a:r>
            <a:r>
              <a:rPr lang="en-US" sz="2000" dirty="0">
                <a:latin typeface="Arial" panose="020B0604020202020204" pitchFamily="34" charset="0"/>
                <a:ea typeface="Times New Roman" panose="02020603050405020304" pitchFamily="18" charset="0"/>
              </a:rPr>
              <a:t> format </a:t>
            </a:r>
            <a:r>
              <a:rPr lang="en-US" sz="2000" dirty="0" err="1">
                <a:latin typeface="Arial" panose="020B0604020202020204" pitchFamily="34" charset="0"/>
                <a:ea typeface="Times New Roman" panose="02020603050405020304" pitchFamily="18" charset="0"/>
              </a:rPr>
              <a:t>penulisan</a:t>
            </a:r>
            <a:r>
              <a:rPr lang="en-US" sz="2000" dirty="0">
                <a:latin typeface="Arial" panose="020B0604020202020204" pitchFamily="34" charset="0"/>
                <a:ea typeface="Times New Roman" panose="02020603050405020304" pitchFamily="18" charset="0"/>
              </a:rPr>
              <a:t> &amp; </a:t>
            </a:r>
            <a:r>
              <a:rPr lang="en-US" sz="2000" dirty="0" err="1">
                <a:latin typeface="Arial" panose="020B0604020202020204" pitchFamily="34" charset="0"/>
                <a:ea typeface="Times New Roman" panose="02020603050405020304" pitchFamily="18" charset="0"/>
              </a:rPr>
              <a:t>tata</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cara</a:t>
            </a:r>
            <a:r>
              <a:rPr lang="en-US" sz="2000" dirty="0">
                <a:latin typeface="Arial" panose="020B0604020202020204" pitchFamily="34" charset="0"/>
                <a:ea typeface="Times New Roman" panose="02020603050405020304" pitchFamily="18" charset="0"/>
              </a:rPr>
              <a:t> formal </a:t>
            </a:r>
            <a:r>
              <a:rPr lang="en-US" sz="2000" dirty="0" err="1">
                <a:latin typeface="Arial" panose="020B0604020202020204" pitchFamily="34" charset="0"/>
                <a:ea typeface="Times New Roman" panose="02020603050405020304" pitchFamily="18" charset="0"/>
              </a:rPr>
              <a:t>jurnal</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serta</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panduan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Penulisan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Jurnal</a:t>
            </a:r>
            <a:r>
              <a:rPr lang="en-US" sz="2000" dirty="0">
                <a:latin typeface="Arial" panose="020B0604020202020204" pitchFamily="34" charset="0"/>
                <a:ea typeface="Times New Roman" panose="02020603050405020304" pitchFamily="18" charset="0"/>
              </a:rPr>
              <a:t> yang </a:t>
            </a:r>
            <a:r>
              <a:rPr lang="en-US" sz="2000" dirty="0" err="1">
                <a:latin typeface="Arial" panose="020B0604020202020204" pitchFamily="34" charset="0"/>
                <a:ea typeface="Times New Roman" panose="02020603050405020304" pitchFamily="18" charset="0"/>
              </a:rPr>
              <a:t>ditetapkan</a:t>
            </a:r>
            <a:r>
              <a:rPr lang="en-US" sz="2000" dirty="0">
                <a:latin typeface="Arial" panose="020B0604020202020204" pitchFamily="34" charset="0"/>
                <a:ea typeface="Times New Roman" panose="02020603050405020304" pitchFamily="18" charset="0"/>
              </a:rPr>
              <a:t>.</a:t>
            </a:r>
            <a:endParaRPr lang="en-US" sz="20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57150" algn="l"/>
              </a:tabLst>
            </a:pPr>
            <a:r>
              <a:rPr lang="en-US" sz="2000" dirty="0" err="1">
                <a:latin typeface="Arial" panose="020B0604020202020204" pitchFamily="34" charset="0"/>
                <a:ea typeface="Times New Roman" panose="02020603050405020304" pitchFamily="18" charset="0"/>
              </a:rPr>
              <a:t>Naskah</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harus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memperoleh</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koreksi</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persetujuan</a:t>
            </a:r>
            <a:r>
              <a:rPr lang="en-US" sz="2000" dirty="0">
                <a:latin typeface="Arial" panose="020B0604020202020204" pitchFamily="34" charset="0"/>
                <a:ea typeface="Times New Roman" panose="02020603050405020304" pitchFamily="18" charset="0"/>
              </a:rPr>
              <a:t> (ACC) </a:t>
            </a:r>
            <a:r>
              <a:rPr lang="en-US" sz="2000" dirty="0" err="1">
                <a:latin typeface="Arial" panose="020B0604020202020204" pitchFamily="34" charset="0"/>
                <a:ea typeface="Times New Roman" panose="02020603050405020304" pitchFamily="18" charset="0"/>
              </a:rPr>
              <a:t>Dosen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pembimbing</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Tugas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Akhir</a:t>
            </a:r>
            <a:r>
              <a:rPr lang="en-US" sz="2000" dirty="0">
                <a:latin typeface="Arial" panose="020B0604020202020204" pitchFamily="34" charset="0"/>
                <a:ea typeface="Times New Roman" panose="02020603050405020304" pitchFamily="18" charset="0"/>
              </a:rPr>
              <a:t>/</a:t>
            </a:r>
            <a:r>
              <a:rPr lang="en-US" sz="2000" dirty="0" err="1">
                <a:latin typeface="Arial" panose="020B0604020202020204" pitchFamily="34" charset="0"/>
                <a:ea typeface="Times New Roman" panose="02020603050405020304" pitchFamily="18" charset="0"/>
              </a:rPr>
              <a:t>Skripsi</a:t>
            </a:r>
            <a:r>
              <a:rPr lang="en-US" sz="2000" dirty="0">
                <a:latin typeface="Arial" panose="020B0604020202020204" pitchFamily="34" charset="0"/>
                <a:ea typeface="Times New Roman" panose="02020603050405020304" pitchFamily="18" charset="0"/>
              </a:rPr>
              <a:t>/Thesis/</a:t>
            </a:r>
            <a:r>
              <a:rPr lang="en-US" sz="2000" dirty="0" err="1">
                <a:latin typeface="Arial" panose="020B0604020202020204" pitchFamily="34" charset="0"/>
                <a:ea typeface="Times New Roman" panose="02020603050405020304" pitchFamily="18" charset="0"/>
              </a:rPr>
              <a:t>Disertasi</a:t>
            </a:r>
            <a:r>
              <a:rPr lang="en-US" sz="2000" dirty="0">
                <a:latin typeface="Arial" panose="020B0604020202020204" pitchFamily="34" charset="0"/>
                <a:ea typeface="Times New Roman" panose="02020603050405020304" pitchFamily="18" charset="0"/>
              </a:rPr>
              <a:t>.</a:t>
            </a:r>
            <a:endParaRPr lang="en-US" sz="20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57150" algn="l"/>
              </a:tabLst>
            </a:pPr>
            <a:r>
              <a:rPr lang="en-US" sz="2000" dirty="0" err="1">
                <a:latin typeface="Arial" panose="020B0604020202020204" pitchFamily="34" charset="0"/>
                <a:ea typeface="Times New Roman" panose="02020603050405020304" pitchFamily="18" charset="0"/>
              </a:rPr>
              <a:t>Naskah</a:t>
            </a:r>
            <a:r>
              <a:rPr lang="en-US" sz="2000" dirty="0">
                <a:latin typeface="Arial" panose="020B0604020202020204" pitchFamily="34" charset="0"/>
                <a:ea typeface="Times New Roman" panose="02020603050405020304" pitchFamily="18" charset="0"/>
              </a:rPr>
              <a:t> yang </a:t>
            </a:r>
            <a:r>
              <a:rPr lang="en-US" sz="2000" dirty="0" err="1">
                <a:latin typeface="Arial" panose="020B0604020202020204" pitchFamily="34" charset="0"/>
                <a:ea typeface="Times New Roman" panose="02020603050405020304" pitchFamily="18" charset="0"/>
              </a:rPr>
              <a:t>telah</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mendaptkan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persetujuan</a:t>
            </a:r>
            <a:r>
              <a:rPr lang="en-US" sz="2000" dirty="0">
                <a:latin typeface="Arial" panose="020B0604020202020204" pitchFamily="34" charset="0"/>
                <a:ea typeface="Times New Roman" panose="02020603050405020304" pitchFamily="18" charset="0"/>
              </a:rPr>
              <a:t> (ACC) </a:t>
            </a:r>
            <a:r>
              <a:rPr lang="en-US" sz="2000" dirty="0" err="1">
                <a:latin typeface="Arial" panose="020B0604020202020204" pitchFamily="34" charset="0"/>
                <a:ea typeface="Times New Roman" panose="02020603050405020304" pitchFamily="18" charset="0"/>
              </a:rPr>
              <a:t>Dosen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Pembimbing</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Tugas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Akhir</a:t>
            </a:r>
            <a:r>
              <a:rPr lang="en-US" sz="2000" dirty="0">
                <a:latin typeface="Arial" panose="020B0604020202020204" pitchFamily="34" charset="0"/>
                <a:ea typeface="Times New Roman" panose="02020603050405020304" pitchFamily="18" charset="0"/>
              </a:rPr>
              <a:t>/</a:t>
            </a:r>
            <a:r>
              <a:rPr lang="en-US" sz="2000" dirty="0" err="1">
                <a:latin typeface="Arial" panose="020B0604020202020204" pitchFamily="34" charset="0"/>
                <a:ea typeface="Times New Roman" panose="02020603050405020304" pitchFamily="18" charset="0"/>
              </a:rPr>
              <a:t>Skripsi</a:t>
            </a:r>
            <a:r>
              <a:rPr lang="en-US" sz="2000" dirty="0">
                <a:latin typeface="Arial" panose="020B0604020202020204" pitchFamily="34" charset="0"/>
                <a:ea typeface="Times New Roman" panose="02020603050405020304" pitchFamily="18" charset="0"/>
              </a:rPr>
              <a:t>/Thesis/</a:t>
            </a:r>
            <a:r>
              <a:rPr lang="en-US" sz="2000" dirty="0" err="1">
                <a:latin typeface="Arial" panose="020B0604020202020204" pitchFamily="34" charset="0"/>
                <a:ea typeface="Times New Roman" panose="02020603050405020304" pitchFamily="18" charset="0"/>
              </a:rPr>
              <a:t>Disertasi</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wajib</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dimasukkan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bersama</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dengan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persetujuan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Tugas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Akhir</a:t>
            </a:r>
            <a:r>
              <a:rPr lang="en-US" sz="2000" dirty="0">
                <a:latin typeface="Arial" panose="020B0604020202020204" pitchFamily="34" charset="0"/>
                <a:ea typeface="Times New Roman" panose="02020603050405020304" pitchFamily="18" charset="0"/>
              </a:rPr>
              <a:t>/</a:t>
            </a:r>
            <a:r>
              <a:rPr lang="en-US" sz="2000" dirty="0" err="1">
                <a:latin typeface="Arial" panose="020B0604020202020204" pitchFamily="34" charset="0"/>
                <a:ea typeface="Times New Roman" panose="02020603050405020304" pitchFamily="18" charset="0"/>
              </a:rPr>
              <a:t>Skripsi</a:t>
            </a:r>
            <a:r>
              <a:rPr lang="en-US" sz="2000" dirty="0">
                <a:latin typeface="Arial" panose="020B0604020202020204" pitchFamily="34" charset="0"/>
                <a:ea typeface="Times New Roman" panose="02020603050405020304" pitchFamily="18" charset="0"/>
              </a:rPr>
              <a:t>/Thesis/</a:t>
            </a:r>
            <a:r>
              <a:rPr lang="en-US" sz="2000" dirty="0" err="1">
                <a:latin typeface="Arial" panose="020B0604020202020204" pitchFamily="34" charset="0"/>
                <a:ea typeface="Times New Roman" panose="02020603050405020304" pitchFamily="18" charset="0"/>
              </a:rPr>
              <a:t>Disertasi</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pada</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dokumen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persyartan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Cheklist</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dimasukkan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dalam</a:t>
            </a:r>
            <a:r>
              <a:rPr lang="en-US" sz="2000" dirty="0">
                <a:latin typeface="Arial" panose="020B0604020202020204" pitchFamily="34" charset="0"/>
                <a:ea typeface="Times New Roman" panose="02020603050405020304" pitchFamily="18" charset="0"/>
              </a:rPr>
              <a:t> format hardcopy </a:t>
            </a:r>
            <a:r>
              <a:rPr lang="en-US" sz="2000" dirty="0" err="1">
                <a:latin typeface="Arial" panose="020B0604020202020204" pitchFamily="34" charset="0"/>
                <a:ea typeface="Times New Roman" panose="02020603050405020304" pitchFamily="18" charset="0"/>
              </a:rPr>
              <a:t>dan</a:t>
            </a:r>
            <a:r>
              <a:rPr lang="en-US" sz="2000" dirty="0">
                <a:latin typeface="Arial" panose="020B0604020202020204" pitchFamily="34" charset="0"/>
                <a:ea typeface="Times New Roman" panose="02020603050405020304" pitchFamily="18" charset="0"/>
              </a:rPr>
              <a:t> soft copy (CD).</a:t>
            </a:r>
            <a:endParaRPr lang="en-US" sz="20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57150" algn="l"/>
              </a:tabLst>
            </a:pPr>
            <a:r>
              <a:rPr lang="en-US" sz="2000" dirty="0" err="1">
                <a:latin typeface="Arial" panose="020B0604020202020204" pitchFamily="34" charset="0"/>
                <a:ea typeface="Times New Roman" panose="02020603050405020304" pitchFamily="18" charset="0"/>
              </a:rPr>
              <a:t>Mahasiswa</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tidak</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diperkenankan</a:t>
            </a:r>
            <a:r>
              <a:rPr lang="en-US" sz="2000" dirty="0">
                <a:latin typeface="Arial" panose="020B0604020202020204" pitchFamily="34" charset="0"/>
                <a:ea typeface="Times New Roman" panose="02020603050405020304" pitchFamily="18" charset="0"/>
              </a:rPr>
              <a:t>/</a:t>
            </a:r>
            <a:r>
              <a:rPr lang="en-US" sz="2000" dirty="0" err="1">
                <a:latin typeface="Arial" panose="020B0604020202020204" pitchFamily="34" charset="0"/>
                <a:ea typeface="Times New Roman" panose="02020603050405020304" pitchFamily="18" charset="0"/>
              </a:rPr>
              <a:t>lolos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Cheklist</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tidak</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dapat</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memperoleh</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jadual</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Ujian</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Komprehensif</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Tugas</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Akhir</a:t>
            </a:r>
            <a:r>
              <a:rPr lang="en-US" sz="2000" dirty="0">
                <a:latin typeface="Arial" panose="020B0604020202020204" pitchFamily="34" charset="0"/>
                <a:ea typeface="Times New Roman" panose="02020603050405020304" pitchFamily="18" charset="0"/>
              </a:rPr>
              <a:t>/</a:t>
            </a:r>
            <a:r>
              <a:rPr lang="en-US" sz="2000" dirty="0" err="1">
                <a:latin typeface="Arial" panose="020B0604020202020204" pitchFamily="34" charset="0"/>
                <a:ea typeface="Times New Roman" panose="02020603050405020304" pitchFamily="18" charset="0"/>
              </a:rPr>
              <a:t>Skripsi</a:t>
            </a:r>
            <a:r>
              <a:rPr lang="en-US" sz="2000" dirty="0">
                <a:latin typeface="Arial" panose="020B0604020202020204" pitchFamily="34" charset="0"/>
                <a:ea typeface="Times New Roman" panose="02020603050405020304" pitchFamily="18" charset="0"/>
              </a:rPr>
              <a:t>/Thesis/</a:t>
            </a:r>
            <a:r>
              <a:rPr lang="en-US" sz="2000" dirty="0" err="1">
                <a:latin typeface="Arial" panose="020B0604020202020204" pitchFamily="34" charset="0"/>
                <a:ea typeface="Times New Roman" panose="02020603050405020304" pitchFamily="18" charset="0"/>
              </a:rPr>
              <a:t>Disertasi</a:t>
            </a:r>
            <a:r>
              <a:rPr lang="en-US" sz="2000" dirty="0">
                <a:latin typeface="Arial" panose="020B0604020202020204" pitchFamily="34" charset="0"/>
                <a:ea typeface="Times New Roman" panose="02020603050405020304" pitchFamily="18" charset="0"/>
              </a:rPr>
              <a:t> </a:t>
            </a:r>
            <a:r>
              <a:rPr lang="en-US" sz="2000" dirty="0" err="1">
                <a:latin typeface="Arial" panose="020B0604020202020204" pitchFamily="34" charset="0"/>
                <a:ea typeface="Times New Roman" panose="02020603050405020304" pitchFamily="18" charset="0"/>
              </a:rPr>
              <a:t>sebelum</a:t>
            </a:r>
            <a:r>
              <a:rPr lang="en-US" sz="2000" dirty="0">
                <a:latin typeface="Arial" panose="020B0604020202020204" pitchFamily="34" charset="0"/>
                <a:ea typeface="Times New Roman" panose="02020603050405020304" pitchFamily="18" charset="0"/>
              </a:rPr>
              <a:t> Proses </a:t>
            </a:r>
            <a:r>
              <a:rPr lang="en-US" sz="2000" dirty="0" err="1">
                <a:latin typeface="Arial" panose="020B0604020202020204" pitchFamily="34" charset="0"/>
                <a:ea typeface="Times New Roman" panose="02020603050405020304" pitchFamily="18" charset="0"/>
              </a:rPr>
              <a:t>butir</a:t>
            </a:r>
            <a:r>
              <a:rPr lang="en-US" sz="2000" dirty="0">
                <a:latin typeface="Arial" panose="020B0604020202020204" pitchFamily="34" charset="0"/>
                <a:ea typeface="Times New Roman" panose="02020603050405020304" pitchFamily="18" charset="0"/>
              </a:rPr>
              <a:t> 1-4 </a:t>
            </a:r>
            <a:r>
              <a:rPr lang="en-US" sz="2000" dirty="0" err="1">
                <a:latin typeface="Arial" panose="020B0604020202020204" pitchFamily="34" charset="0"/>
                <a:ea typeface="Times New Roman" panose="02020603050405020304" pitchFamily="18" charset="0"/>
              </a:rPr>
              <a:t>terpenuhi</a:t>
            </a:r>
            <a:r>
              <a:rPr lang="en-US" sz="2000" dirty="0">
                <a:latin typeface="Arial" panose="020B0604020202020204" pitchFamily="34"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7132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781800" cy="369332"/>
          </a:xfrm>
          <a:prstGeom prst="rect">
            <a:avLst/>
          </a:prstGeom>
        </p:spPr>
        <p:txBody>
          <a:bodyPr wrap="square">
            <a:spAutoFit/>
          </a:bodyPr>
          <a:lstStyle/>
          <a:p>
            <a:pPr marL="228600" algn="just">
              <a:spcBef>
                <a:spcPts val="0"/>
              </a:spcBef>
              <a:spcAft>
                <a:spcPts val="0"/>
              </a:spcAft>
              <a:tabLst>
                <a:tab pos="57150" algn="l"/>
              </a:tabLst>
            </a:pPr>
            <a:r>
              <a:rPr lang="en-US" b="1" dirty="0">
                <a:solidFill>
                  <a:srgbClr val="5B5249"/>
                </a:solidFill>
                <a:latin typeface="Arial" panose="020B0604020202020204" pitchFamily="34" charset="0"/>
                <a:ea typeface="Times New Roman" panose="02020603050405020304" pitchFamily="18" charset="0"/>
              </a:rPr>
              <a:t>PEDOMAN PENULISAN ARTIKEL ILMIAH MAHASISWA</a:t>
            </a:r>
            <a:endParaRPr lang="en-US" b="1" dirty="0">
              <a:solidFill>
                <a:srgbClr val="5B5249"/>
              </a:solidFill>
              <a:latin typeface="Times New Roman" panose="02020603050405020304" pitchFamily="18" charset="0"/>
              <a:ea typeface="Times New Roman" panose="02020603050405020304" pitchFamily="18" charset="0"/>
            </a:endParaRPr>
          </a:p>
        </p:txBody>
      </p:sp>
      <p:sp>
        <p:nvSpPr>
          <p:cNvPr id="3" name="Rectangle 2"/>
          <p:cNvSpPr/>
          <p:nvPr/>
        </p:nvSpPr>
        <p:spPr>
          <a:xfrm>
            <a:off x="533400" y="838200"/>
            <a:ext cx="8077200" cy="5611793"/>
          </a:xfrm>
          <a:prstGeom prst="rect">
            <a:avLst/>
          </a:prstGeom>
        </p:spPr>
        <p:txBody>
          <a:bodyPr wrap="square">
            <a:spAutoFit/>
          </a:bodyPr>
          <a:lstStyle/>
          <a:p>
            <a:pPr marL="0" marR="0" algn="just">
              <a:spcBef>
                <a:spcPts val="0"/>
              </a:spcBef>
              <a:spcAft>
                <a:spcPts val="0"/>
              </a:spcAft>
              <a:tabLst>
                <a:tab pos="57150" algn="l"/>
              </a:tabLst>
            </a:pPr>
            <a:r>
              <a:rPr lang="id-ID" b="1" dirty="0">
                <a:latin typeface="Arial" panose="020B0604020202020204" pitchFamily="34" charset="0"/>
                <a:ea typeface="Times New Roman" panose="02020603050405020304" pitchFamily="18" charset="0"/>
              </a:rPr>
              <a:t>TATA CARA PENULISAN &amp; FORMAT PENULISAN:</a:t>
            </a:r>
            <a:endParaRPr lang="en-US" dirty="0">
              <a:latin typeface="Times New Roman" panose="02020603050405020304" pitchFamily="18" charset="0"/>
              <a:ea typeface="Times New Roman" panose="02020603050405020304" pitchFamily="18" charset="0"/>
            </a:endParaRPr>
          </a:p>
          <a:p>
            <a:pPr marL="342900" marR="0" lvl="0" indent="-342900" algn="just">
              <a:lnSpc>
                <a:spcPct val="115000"/>
              </a:lnSpc>
              <a:spcBef>
                <a:spcPts val="0"/>
              </a:spcBef>
              <a:spcAft>
                <a:spcPts val="1000"/>
              </a:spcAft>
              <a:buFont typeface="+mj-lt"/>
              <a:buAutoNum type="arabicPeriod"/>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Naskah dapat disajikan menggunakan bahasa Indonesia maupun bahasa Inggris.</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just">
              <a:lnSpc>
                <a:spcPct val="115000"/>
              </a:lnSpc>
              <a:spcBef>
                <a:spcPts val="0"/>
              </a:spcBef>
              <a:spcAft>
                <a:spcPts val="1000"/>
              </a:spcAft>
              <a:buFont typeface="+mj-lt"/>
              <a:buAutoNum type="arabicPeriod"/>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Naskah merupakan karya asli mahasiswa dan belum pernah dipublikasikan pada media lain. </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just">
              <a:lnSpc>
                <a:spcPct val="115000"/>
              </a:lnSpc>
              <a:spcBef>
                <a:spcPts val="0"/>
              </a:spcBef>
              <a:spcAft>
                <a:spcPts val="1000"/>
              </a:spcAft>
              <a:buFont typeface="+mj-lt"/>
              <a:buAutoNum type="arabicPeriod"/>
              <a:tabLst>
                <a:tab pos="57150" algn="l"/>
              </a:tabLst>
            </a:pPr>
            <a:r>
              <a:rPr lang="id-ID" sz="2000" u="sng" dirty="0">
                <a:latin typeface="Calibri" panose="020F0502020204030204" pitchFamily="34" charset="0"/>
                <a:ea typeface="Calibri" panose="020F0502020204030204" pitchFamily="34" charset="0"/>
                <a:cs typeface="Calibri" panose="020F0502020204030204" pitchFamily="34" charset="0"/>
              </a:rPr>
              <a:t>Naskah adalah Sinopsis/Summary Hasil Penelitian ATAU Studi Kepustakaan terkait dengan Karya Tugas Akhir/Skripsi/Thesis/Disertasi dan diharapkan merupakan hasil penelitian/studi kepustakaan atau pemikiran yang bersifat baru dengan analisis yang baik dengan jumlah halaman 8-10 halaman.</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just">
              <a:lnSpc>
                <a:spcPct val="115000"/>
              </a:lnSpc>
              <a:spcBef>
                <a:spcPts val="0"/>
              </a:spcBef>
              <a:spcAft>
                <a:spcPts val="1000"/>
              </a:spcAft>
              <a:buFont typeface="+mj-lt"/>
              <a:buAutoNum type="arabicPeriod"/>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Naskah harus diberikan Judul yang mencerminkan ISI.</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just">
              <a:lnSpc>
                <a:spcPct val="115000"/>
              </a:lnSpc>
              <a:spcBef>
                <a:spcPts val="0"/>
              </a:spcBef>
              <a:spcAft>
                <a:spcPts val="1000"/>
              </a:spcAft>
              <a:buFont typeface="+mj-lt"/>
              <a:buAutoNum type="arabicPeriod"/>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Naskah dikirim berupa </a:t>
            </a:r>
            <a:r>
              <a:rPr lang="id-ID" sz="2000" i="1" dirty="0">
                <a:latin typeface="Calibri" panose="020F0502020204030204" pitchFamily="34" charset="0"/>
                <a:ea typeface="Calibri" panose="020F0502020204030204" pitchFamily="34" charset="0"/>
                <a:cs typeface="Calibri" panose="020F0502020204030204" pitchFamily="34" charset="0"/>
              </a:rPr>
              <a:t>Hard C</a:t>
            </a:r>
            <a:r>
              <a:rPr lang="id-ID" sz="2000" dirty="0">
                <a:latin typeface="Calibri" panose="020F0502020204030204" pitchFamily="34" charset="0"/>
                <a:ea typeface="Calibri" panose="020F0502020204030204" pitchFamily="34" charset="0"/>
                <a:cs typeface="Calibri" panose="020F0502020204030204" pitchFamily="34" charset="0"/>
              </a:rPr>
              <a:t>opy dan </a:t>
            </a:r>
            <a:r>
              <a:rPr lang="id-ID" sz="2000" i="1" dirty="0">
                <a:latin typeface="Calibri" panose="020F0502020204030204" pitchFamily="34" charset="0"/>
                <a:ea typeface="Calibri" panose="020F0502020204030204" pitchFamily="34" charset="0"/>
                <a:cs typeface="Calibri" panose="020F0502020204030204" pitchFamily="34" charset="0"/>
              </a:rPr>
              <a:t>Soft Copy</a:t>
            </a:r>
            <a:r>
              <a:rPr lang="id-ID" sz="2000" dirty="0">
                <a:latin typeface="Calibri" panose="020F0502020204030204" pitchFamily="34" charset="0"/>
                <a:ea typeface="Calibri" panose="020F0502020204030204" pitchFamily="34" charset="0"/>
                <a:cs typeface="Calibri" panose="020F0502020204030204" pitchFamily="34" charset="0"/>
              </a:rPr>
              <a:t>.</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just">
              <a:lnSpc>
                <a:spcPct val="115000"/>
              </a:lnSpc>
              <a:spcBef>
                <a:spcPts val="0"/>
              </a:spcBef>
              <a:spcAft>
                <a:spcPts val="1000"/>
              </a:spcAft>
              <a:buFont typeface="+mj-lt"/>
              <a:buAutoNum type="arabicPeriod"/>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Naskah dikirim sesuai dengan format penulisan &amp; tata cara formal artikel jurnal serta Panduan Penulisan Jurnal yang ditetapkan, sebagai berikut:</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3154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781800" cy="369332"/>
          </a:xfrm>
          <a:prstGeom prst="rect">
            <a:avLst/>
          </a:prstGeom>
        </p:spPr>
        <p:txBody>
          <a:bodyPr wrap="square">
            <a:spAutoFit/>
          </a:bodyPr>
          <a:lstStyle/>
          <a:p>
            <a:pPr marL="228600" algn="just">
              <a:spcBef>
                <a:spcPts val="0"/>
              </a:spcBef>
              <a:spcAft>
                <a:spcPts val="0"/>
              </a:spcAft>
              <a:tabLst>
                <a:tab pos="57150" algn="l"/>
              </a:tabLst>
            </a:pPr>
            <a:r>
              <a:rPr lang="en-US" b="1" dirty="0">
                <a:solidFill>
                  <a:srgbClr val="5B5249"/>
                </a:solidFill>
                <a:latin typeface="Arial" panose="020B0604020202020204" pitchFamily="34" charset="0"/>
                <a:ea typeface="Times New Roman" panose="02020603050405020304" pitchFamily="18" charset="0"/>
              </a:rPr>
              <a:t>PEDOMAN PENULISAN ARTIKEL ILMIAH MAHASISWA</a:t>
            </a:r>
            <a:endParaRPr lang="en-US" b="1" dirty="0">
              <a:solidFill>
                <a:srgbClr val="5B5249"/>
              </a:solidFill>
              <a:latin typeface="Times New Roman" panose="02020603050405020304" pitchFamily="18" charset="0"/>
              <a:ea typeface="Times New Roman" panose="02020603050405020304" pitchFamily="18" charset="0"/>
            </a:endParaRPr>
          </a:p>
        </p:txBody>
      </p:sp>
      <p:sp>
        <p:nvSpPr>
          <p:cNvPr id="4" name="Rectangle 3"/>
          <p:cNvSpPr/>
          <p:nvPr/>
        </p:nvSpPr>
        <p:spPr>
          <a:xfrm>
            <a:off x="609600" y="914400"/>
            <a:ext cx="8153400" cy="5637184"/>
          </a:xfrm>
          <a:prstGeom prst="rect">
            <a:avLst/>
          </a:prstGeom>
        </p:spPr>
        <p:txBody>
          <a:bodyPr wrap="square">
            <a:spAutoFit/>
          </a:bodyPr>
          <a:lstStyle/>
          <a:p>
            <a:pPr marL="342900" marR="0" lvl="0" indent="-342900" algn="just">
              <a:lnSpc>
                <a:spcPct val="115000"/>
              </a:lnSpc>
              <a:spcBef>
                <a:spcPts val="0"/>
              </a:spcBef>
              <a:spcAft>
                <a:spcPts val="1000"/>
              </a:spcAft>
              <a:buFont typeface="Symbol" panose="05050102010706020507" pitchFamily="18"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Judul</a:t>
            </a:r>
            <a:r>
              <a:rPr lang="id-ID" sz="2000" dirty="0">
                <a:latin typeface="Calibri" panose="020F0502020204030204" pitchFamily="34" charset="0"/>
                <a:ea typeface="Calibri" panose="020F0502020204030204" pitchFamily="34" charset="0"/>
                <a:cs typeface="Calibri" panose="020F0502020204030204" pitchFamily="34" charset="0"/>
              </a:rPr>
              <a:t> – harus mencerminkan Isi Pembahasan dan dapat menggunakan Bahasa Indonesia Baku atau Bahasa Inggris. Judul diletakan pada posisi Centre (tengah) dengan Jenis huruf adalah Times New Roman, Point 16, huruf tebal (bold) dengan penggunaan Huruf Capital (sepenuhnya Judul tersebut).</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just">
              <a:lnSpc>
                <a:spcPct val="115000"/>
              </a:lnSpc>
              <a:spcBef>
                <a:spcPts val="0"/>
              </a:spcBef>
              <a:spcAft>
                <a:spcPts val="1000"/>
              </a:spcAft>
              <a:buFont typeface="Symbol" panose="05050102010706020507" pitchFamily="18"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Nama Penulis</a:t>
            </a:r>
            <a:r>
              <a:rPr lang="id-ID" sz="2000" dirty="0">
                <a:latin typeface="Calibri" panose="020F0502020204030204" pitchFamily="34" charset="0"/>
                <a:ea typeface="Calibri" panose="020F0502020204030204" pitchFamily="34" charset="0"/>
                <a:cs typeface="Calibri" panose="020F0502020204030204" pitchFamily="34" charset="0"/>
              </a:rPr>
              <a:t> – dicantumkan dibawah Judul, tanpa Gelar Akademik dan diletakkan pada posisi Centre (tengah) dengan Jenis huruf adalah Times New Roman, Point 12, huruf tebal (bold).</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just">
              <a:lnSpc>
                <a:spcPct val="115000"/>
              </a:lnSpc>
              <a:spcBef>
                <a:spcPts val="0"/>
              </a:spcBef>
              <a:spcAft>
                <a:spcPts val="1000"/>
              </a:spcAft>
              <a:buFont typeface="Symbol" panose="05050102010706020507" pitchFamily="18"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Abstrak</a:t>
            </a:r>
            <a:r>
              <a:rPr lang="id-ID" sz="2000" dirty="0">
                <a:latin typeface="Calibri" panose="020F0502020204030204" pitchFamily="34" charset="0"/>
                <a:ea typeface="Calibri" panose="020F0502020204030204" pitchFamily="34" charset="0"/>
                <a:cs typeface="Calibri" panose="020F0502020204030204" pitchFamily="34" charset="0"/>
              </a:rPr>
              <a:t> – Tulisan “Abstrak” diletakkan pada posisi Centre (tengah) dengan Jenis huruf adalah Times New Roman, Point 11, tulisan tebal (bold) dan tulisan Miring (Italic). Isi Bagian Abstrak terdiri dari tiga hal pokok, yaitu pengungkapan latar belakang dan tujuan, metode penelitian diakhiri dengan hasil penelitian. Abstrak disusun dalam 1 (satu) paragraph, bentuk 1 (satu) Kolom dan tidak melebihi dari 150 kata serta ditulis dalam bahasa Indonesia baku maupun bahasa Inggris.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512781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781800" cy="369332"/>
          </a:xfrm>
          <a:prstGeom prst="rect">
            <a:avLst/>
          </a:prstGeom>
        </p:spPr>
        <p:txBody>
          <a:bodyPr wrap="square">
            <a:spAutoFit/>
          </a:bodyPr>
          <a:lstStyle/>
          <a:p>
            <a:pPr marL="228600" algn="just">
              <a:spcBef>
                <a:spcPts val="0"/>
              </a:spcBef>
              <a:spcAft>
                <a:spcPts val="0"/>
              </a:spcAft>
              <a:tabLst>
                <a:tab pos="57150" algn="l"/>
              </a:tabLst>
            </a:pPr>
            <a:r>
              <a:rPr lang="en-US" b="1" dirty="0">
                <a:solidFill>
                  <a:srgbClr val="5B5249"/>
                </a:solidFill>
                <a:latin typeface="Arial" panose="020B0604020202020204" pitchFamily="34" charset="0"/>
                <a:ea typeface="Times New Roman" panose="02020603050405020304" pitchFamily="18" charset="0"/>
              </a:rPr>
              <a:t>PEDOMAN PENULISAN ARTIKEL ILMIAH MAHASISWA</a:t>
            </a:r>
            <a:endParaRPr lang="en-US" b="1" dirty="0">
              <a:solidFill>
                <a:srgbClr val="5B5249"/>
              </a:solidFill>
              <a:latin typeface="Times New Roman" panose="02020603050405020304" pitchFamily="18" charset="0"/>
              <a:ea typeface="Times New Roman" panose="02020603050405020304" pitchFamily="18" charset="0"/>
            </a:endParaRPr>
          </a:p>
        </p:txBody>
      </p:sp>
      <p:sp>
        <p:nvSpPr>
          <p:cNvPr id="3" name="Rectangle 2"/>
          <p:cNvSpPr/>
          <p:nvPr/>
        </p:nvSpPr>
        <p:spPr>
          <a:xfrm>
            <a:off x="609600" y="838200"/>
            <a:ext cx="7924800" cy="1841273"/>
          </a:xfrm>
          <a:prstGeom prst="rect">
            <a:avLst/>
          </a:prstGeom>
        </p:spPr>
        <p:txBody>
          <a:bodyPr wrap="square">
            <a:spAutoFit/>
          </a:bodyPr>
          <a:lstStyle/>
          <a:p>
            <a:pPr marL="342900" marR="0" lvl="0" indent="-342900" algn="just">
              <a:lnSpc>
                <a:spcPct val="115000"/>
              </a:lnSpc>
              <a:spcBef>
                <a:spcPts val="0"/>
              </a:spcBef>
              <a:spcAft>
                <a:spcPts val="1000"/>
              </a:spcAft>
              <a:buFont typeface="Symbol" panose="05050102010706020507" pitchFamily="18"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Kata Kunci/Keyword</a:t>
            </a:r>
            <a:r>
              <a:rPr lang="id-ID" sz="2000" dirty="0">
                <a:latin typeface="Calibri" panose="020F0502020204030204" pitchFamily="34" charset="0"/>
                <a:ea typeface="Calibri" panose="020F0502020204030204" pitchFamily="34" charset="0"/>
                <a:cs typeface="Calibri" panose="020F0502020204030204" pitchFamily="34" charset="0"/>
              </a:rPr>
              <a:t> – Tulisan “Keywords” diletakan pada posisi kiri dengan Jenis huruf adalah Times New Roman, Point 11, tulisan tebal (bold) dan tulisan Miring (Italic) dan dicantumkan dibawah Paragraf Abstrak. Isi Keywords adalah sejumlah 2 – 5 kata dengan Jenis huruf adalah Times New Roman, Point 11 dan tulisan Miring (Italic).</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angle 4"/>
          <p:cNvSpPr/>
          <p:nvPr/>
        </p:nvSpPr>
        <p:spPr>
          <a:xfrm>
            <a:off x="609600" y="2679473"/>
            <a:ext cx="8077200" cy="3867725"/>
          </a:xfrm>
          <a:prstGeom prst="rect">
            <a:avLst/>
          </a:prstGeom>
        </p:spPr>
        <p:txBody>
          <a:bodyPr wrap="square">
            <a:spAutoFit/>
          </a:bodyPr>
          <a:lstStyle/>
          <a:p>
            <a:pPr marL="342900" marR="0" lvl="0" indent="-342900" algn="just">
              <a:lnSpc>
                <a:spcPct val="115000"/>
              </a:lnSpc>
              <a:spcBef>
                <a:spcPts val="0"/>
              </a:spcBef>
              <a:spcAft>
                <a:spcPts val="1000"/>
              </a:spcAft>
              <a:buFont typeface="Symbol" panose="05050102010706020507" pitchFamily="18"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BADAN MAKALAH/NASKAH</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742950" marR="0" lvl="1" indent="-285750" algn="just">
              <a:lnSpc>
                <a:spcPct val="115000"/>
              </a:lnSpc>
              <a:spcBef>
                <a:spcPts val="0"/>
              </a:spcBef>
              <a:spcAft>
                <a:spcPts val="1000"/>
              </a:spcAft>
              <a:buFont typeface="Courier New" panose="02070309020205020404" pitchFamily="49" charset="0"/>
              <a:buChar char="o"/>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Pedoman Isi Makalah/Naskah</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Pendahuluan </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914400" marR="0" algn="just">
              <a:spcBef>
                <a:spcPts val="0"/>
              </a:spcBef>
              <a:spcAft>
                <a:spcPts val="0"/>
              </a:spcAft>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Pendahuluan terdiri dari rangkuman Latar Belakang dengan mengulas dan mensitir hasil penelitian terdahulu, perumusan masalah dan tujuan dari Judul/Topik bahasan.</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Metodologi</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914400" marR="0" algn="just">
              <a:spcBef>
                <a:spcPts val="0"/>
              </a:spcBef>
              <a:spcAft>
                <a:spcPts val="0"/>
              </a:spcAft>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Menjelaskan teori pendukung, kronologis penelitian, termasuk desain penelitian, prosedur penelitian (dapat dalam bentuk Alogritma atau lainnya), cara menguji dan akuisisi data</a:t>
            </a:r>
            <a:r>
              <a:rPr lang="id-ID" sz="1200" dirty="0">
                <a:latin typeface="Arial" panose="020B0604020202020204" pitchFamily="34" charset="0"/>
                <a:ea typeface="Times New Roman" panose="02020603050405020304" pitchFamily="18" charset="0"/>
              </a:rPr>
              <a:t>.</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05358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781800" cy="369332"/>
          </a:xfrm>
          <a:prstGeom prst="rect">
            <a:avLst/>
          </a:prstGeom>
        </p:spPr>
        <p:txBody>
          <a:bodyPr wrap="square">
            <a:spAutoFit/>
          </a:bodyPr>
          <a:lstStyle/>
          <a:p>
            <a:pPr marL="228600" algn="just">
              <a:spcBef>
                <a:spcPts val="0"/>
              </a:spcBef>
              <a:spcAft>
                <a:spcPts val="0"/>
              </a:spcAft>
              <a:tabLst>
                <a:tab pos="57150" algn="l"/>
              </a:tabLst>
            </a:pPr>
            <a:r>
              <a:rPr lang="en-US" b="1" dirty="0">
                <a:solidFill>
                  <a:srgbClr val="5B5249"/>
                </a:solidFill>
                <a:latin typeface="Arial" panose="020B0604020202020204" pitchFamily="34" charset="0"/>
                <a:ea typeface="Times New Roman" panose="02020603050405020304" pitchFamily="18" charset="0"/>
              </a:rPr>
              <a:t>PEDOMAN PENULISAN ARTIKEL ILMIAH MAHASISWA</a:t>
            </a:r>
            <a:endParaRPr lang="en-US" b="1" dirty="0">
              <a:solidFill>
                <a:srgbClr val="5B5249"/>
              </a:solidFill>
              <a:latin typeface="Times New Roman" panose="02020603050405020304" pitchFamily="18" charset="0"/>
              <a:ea typeface="Times New Roman" panose="02020603050405020304" pitchFamily="18" charset="0"/>
            </a:endParaRPr>
          </a:p>
        </p:txBody>
      </p:sp>
      <p:sp>
        <p:nvSpPr>
          <p:cNvPr id="4" name="Rectangle 3"/>
          <p:cNvSpPr/>
          <p:nvPr/>
        </p:nvSpPr>
        <p:spPr>
          <a:xfrm>
            <a:off x="152400" y="582434"/>
            <a:ext cx="8382000" cy="3211135"/>
          </a:xfrm>
          <a:prstGeom prst="rect">
            <a:avLst/>
          </a:prstGeom>
        </p:spPr>
        <p:txBody>
          <a:bodyPr wrap="square">
            <a:spAutoFit/>
          </a:bodyPr>
          <a:lstStyle/>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Pembahasan</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914400" marR="0" algn="just">
              <a:spcBef>
                <a:spcPts val="0"/>
              </a:spcBef>
              <a:spcAft>
                <a:spcPts val="0"/>
              </a:spcAft>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Uraian tentang kegiatan penelitian harus didukung referensi, hasil, kontribusi dan analisis, sehingga penjelasannya dapat diterima secara ilmiah. Penulisan makalah bukan berbentuk laporan penelitian. Pembahasan harus focus dan dihindari sub bab yang terlalu banyak.</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Kesimpulan </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914400" marR="0" algn="just">
              <a:spcBef>
                <a:spcPts val="0"/>
              </a:spcBef>
              <a:spcAft>
                <a:spcPts val="0"/>
              </a:spcAft>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Setiap makalah harus memiliki kesimpulan. Bagian Kesimpulan ditulis dalam bentuk paragraph (bukan points/butir). Daftar referensi diletakkan paling akhir dan tanpa nomor.</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Rectangle 5"/>
          <p:cNvSpPr/>
          <p:nvPr/>
        </p:nvSpPr>
        <p:spPr>
          <a:xfrm>
            <a:off x="173064" y="3793569"/>
            <a:ext cx="8382000" cy="1990288"/>
          </a:xfrm>
          <a:prstGeom prst="rect">
            <a:avLst/>
          </a:prstGeom>
        </p:spPr>
        <p:txBody>
          <a:bodyPr wrap="square">
            <a:spAutoFit/>
          </a:bodyPr>
          <a:lstStyle/>
          <a:p>
            <a:pPr marL="742950" marR="0" lvl="1" indent="-285750" algn="just">
              <a:lnSpc>
                <a:spcPct val="115000"/>
              </a:lnSpc>
              <a:spcBef>
                <a:spcPts val="0"/>
              </a:spcBef>
              <a:spcAft>
                <a:spcPts val="1000"/>
              </a:spcAft>
              <a:buFont typeface="Courier New" panose="02070309020205020404" pitchFamily="49" charset="0"/>
              <a:buChar char="o"/>
              <a:tabLst>
                <a:tab pos="57150" algn="l"/>
              </a:tabLst>
            </a:pPr>
            <a:r>
              <a:rPr lang="id-ID" sz="2000" b="1" i="1" dirty="0">
                <a:latin typeface="Calibri" panose="020F0502020204030204" pitchFamily="34" charset="0"/>
                <a:ea typeface="Calibri" panose="020F0502020204030204" pitchFamily="34" charset="0"/>
                <a:cs typeface="Calibri" panose="020F0502020204030204" pitchFamily="34" charset="0"/>
              </a:rPr>
              <a:t>Pedoman Teknis Format Badan Makalah/Naskah</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Format halaman diset melalui menu “page setup”. </a:t>
            </a:r>
            <a:r>
              <a:rPr lang="id-ID" sz="2000" i="1" dirty="0">
                <a:latin typeface="Calibri" panose="020F0502020204030204" pitchFamily="34" charset="0"/>
                <a:ea typeface="Calibri" panose="020F0502020204030204" pitchFamily="34" charset="0"/>
                <a:cs typeface="Calibri" panose="020F0502020204030204" pitchFamily="34" charset="0"/>
              </a:rPr>
              <a:t>File ditulis dalam dokumen MS Word, ukuran kertas A4 (210x297mm), double columns, spasi 1,5 dan penyerahan dalam bentuk Hard Copy dan Soft Copy</a:t>
            </a:r>
            <a:r>
              <a:rPr lang="id-ID" sz="2000" i="1" dirty="0" smtClean="0">
                <a:latin typeface="Calibri" panose="020F0502020204030204" pitchFamily="34" charset="0"/>
                <a:ea typeface="Calibri" panose="020F0502020204030204" pitchFamily="34" charset="0"/>
                <a:cs typeface="Calibri" panose="020F0502020204030204" pitchFamily="34" charset="0"/>
              </a:rPr>
              <a:t>.</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24130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781800" cy="369332"/>
          </a:xfrm>
          <a:prstGeom prst="rect">
            <a:avLst/>
          </a:prstGeom>
        </p:spPr>
        <p:txBody>
          <a:bodyPr wrap="square">
            <a:spAutoFit/>
          </a:bodyPr>
          <a:lstStyle/>
          <a:p>
            <a:pPr marL="228600" algn="just">
              <a:spcBef>
                <a:spcPts val="0"/>
              </a:spcBef>
              <a:spcAft>
                <a:spcPts val="0"/>
              </a:spcAft>
              <a:tabLst>
                <a:tab pos="57150" algn="l"/>
              </a:tabLst>
            </a:pPr>
            <a:r>
              <a:rPr lang="en-US" b="1" dirty="0">
                <a:solidFill>
                  <a:srgbClr val="5B5249"/>
                </a:solidFill>
                <a:latin typeface="Arial" panose="020B0604020202020204" pitchFamily="34" charset="0"/>
                <a:ea typeface="Times New Roman" panose="02020603050405020304" pitchFamily="18" charset="0"/>
              </a:rPr>
              <a:t>PEDOMAN PENULISAN ARTIKEL ILMIAH MAHASISWA</a:t>
            </a:r>
            <a:endParaRPr lang="en-US" b="1" dirty="0">
              <a:solidFill>
                <a:srgbClr val="5B5249"/>
              </a:solidFill>
              <a:latin typeface="Times New Roman" panose="02020603050405020304" pitchFamily="18" charset="0"/>
              <a:ea typeface="Times New Roman" panose="02020603050405020304" pitchFamily="18" charset="0"/>
            </a:endParaRPr>
          </a:p>
        </p:txBody>
      </p:sp>
      <p:sp>
        <p:nvSpPr>
          <p:cNvPr id="3" name="Rectangle 2"/>
          <p:cNvSpPr/>
          <p:nvPr/>
        </p:nvSpPr>
        <p:spPr>
          <a:xfrm>
            <a:off x="-19374" y="762000"/>
            <a:ext cx="8706173" cy="2826415"/>
          </a:xfrm>
          <a:prstGeom prst="rect">
            <a:avLst/>
          </a:prstGeom>
        </p:spPr>
        <p:txBody>
          <a:bodyPr wrap="square">
            <a:spAutoFit/>
          </a:bodyPr>
          <a:lstStyle/>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Subjudul ditulis tanpa Nomor, melainkan menggunakan Huruf Kapital dengan jenis huruf adalah Times New Roman, Point 11, tulisan tebal (bold). </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Gambar 01 menunjukkan layout halaman pertama (Abstrak &amp; Badan Makalah/Nas</a:t>
            </a:r>
            <a:r>
              <a:rPr lang="id-ID" sz="1200" dirty="0">
                <a:latin typeface="Arial" panose="020B0604020202020204" pitchFamily="34" charset="0"/>
                <a:ea typeface="Times New Roman" panose="02020603050405020304" pitchFamily="18" charset="0"/>
              </a:rPr>
              <a:t>kah)</a:t>
            </a:r>
            <a:endParaRPr lang="en-US" sz="1200" dirty="0">
              <a:latin typeface="Times New Roman" panose="02020603050405020304" pitchFamily="18" charset="0"/>
              <a:ea typeface="Times New Roman" panose="02020603050405020304" pitchFamily="18" charset="0"/>
            </a:endParaRPr>
          </a:p>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Gambar 02 menunjukkan layout halaman selanjutnya (Badan Makalah/Naska</a:t>
            </a:r>
            <a:r>
              <a:rPr lang="id-ID" sz="1200" dirty="0">
                <a:latin typeface="Arial" panose="020B0604020202020204" pitchFamily="34" charset="0"/>
                <a:ea typeface="Times New Roman" panose="02020603050405020304" pitchFamily="18" charset="0"/>
              </a:rPr>
              <a:t>h).</a:t>
            </a:r>
            <a:endParaRPr lang="en-US" sz="12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11625" y="3597456"/>
            <a:ext cx="8698423" cy="2995692"/>
          </a:xfrm>
          <a:prstGeom prst="rect">
            <a:avLst/>
          </a:prstGeom>
        </p:spPr>
        <p:txBody>
          <a:bodyPr wrap="square">
            <a:spAutoFit/>
          </a:bodyPr>
          <a:lstStyle/>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Bila gambar dan table tidak dapat dimuat dalam format dua kolom, maka gambar dan table dapat dibuat dalam format satu kolom dengan memperhatikan tata letak yang baik.</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1143000" marR="0" lvl="2" indent="-228600" algn="just">
              <a:lnSpc>
                <a:spcPct val="115000"/>
              </a:lnSpc>
              <a:spcBef>
                <a:spcPts val="0"/>
              </a:spcBef>
              <a:spcAft>
                <a:spcPts val="1000"/>
              </a:spcAft>
              <a:buFont typeface="Wingdings" panose="05000000000000000000" pitchFamily="2"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Persamaan dan Simbol</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914400" marR="0" algn="just">
              <a:spcBef>
                <a:spcPts val="0"/>
              </a:spcBef>
              <a:spcAft>
                <a:spcPts val="0"/>
              </a:spcAft>
              <a:tabLst>
                <a:tab pos="57150" algn="l"/>
              </a:tabLst>
            </a:pPr>
            <a:r>
              <a:rPr lang="id-ID" sz="2000" dirty="0">
                <a:latin typeface="Calibri" panose="020F0502020204030204" pitchFamily="34" charset="0"/>
                <a:ea typeface="Calibri" panose="020F0502020204030204" pitchFamily="34" charset="0"/>
                <a:cs typeface="Calibri" panose="020F0502020204030204" pitchFamily="34" charset="0"/>
              </a:rPr>
              <a:t>Bila ada persamaan matematis ditulis ddengan huruf miring (Italic) dan diberi nomor dalam tanda kurung. Pengutipan persamaan harus dalam bentuk “persamaan (2)”, semua symbol harus diidentifikasikan dalam badan naskah.</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78597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781800" cy="369332"/>
          </a:xfrm>
          <a:prstGeom prst="rect">
            <a:avLst/>
          </a:prstGeom>
        </p:spPr>
        <p:txBody>
          <a:bodyPr wrap="square">
            <a:spAutoFit/>
          </a:bodyPr>
          <a:lstStyle/>
          <a:p>
            <a:pPr marL="228600" algn="just">
              <a:spcBef>
                <a:spcPts val="0"/>
              </a:spcBef>
              <a:spcAft>
                <a:spcPts val="0"/>
              </a:spcAft>
              <a:tabLst>
                <a:tab pos="57150" algn="l"/>
              </a:tabLst>
            </a:pPr>
            <a:r>
              <a:rPr lang="en-US" b="1" dirty="0">
                <a:solidFill>
                  <a:srgbClr val="5B5249"/>
                </a:solidFill>
                <a:latin typeface="Arial" panose="020B0604020202020204" pitchFamily="34" charset="0"/>
                <a:ea typeface="Times New Roman" panose="02020603050405020304" pitchFamily="18" charset="0"/>
              </a:rPr>
              <a:t>PEDOMAN PENULISAN ARTIKEL ILMIAH MAHASISWA</a:t>
            </a:r>
            <a:endParaRPr lang="en-US" b="1" dirty="0">
              <a:solidFill>
                <a:srgbClr val="5B5249"/>
              </a:solidFill>
              <a:latin typeface="Times New Roman" panose="02020603050405020304" pitchFamily="18" charset="0"/>
              <a:ea typeface="Times New Roman" panose="02020603050405020304" pitchFamily="18" charset="0"/>
            </a:endParaRPr>
          </a:p>
        </p:txBody>
      </p:sp>
      <p:pic>
        <p:nvPicPr>
          <p:cNvPr id="6" name="Picture 5" descr="D:\Scan10001.JPG"/>
          <p:cNvPicPr/>
          <p:nvPr/>
        </p:nvPicPr>
        <p:blipFill>
          <a:blip r:embed="rId3" cstate="print">
            <a:grayscl/>
            <a:biLevel thresh="50000"/>
            <a:extLst>
              <a:ext uri="{28A0092B-C50C-407E-A947-70E740481C1C}">
                <a14:useLocalDpi xmlns:a14="http://schemas.microsoft.com/office/drawing/2010/main" val="0"/>
              </a:ext>
            </a:extLst>
          </a:blip>
          <a:srcRect/>
          <a:stretch>
            <a:fillRect/>
          </a:stretch>
        </p:blipFill>
        <p:spPr bwMode="auto">
          <a:xfrm>
            <a:off x="537275" y="597932"/>
            <a:ext cx="7543800" cy="3974068"/>
          </a:xfrm>
          <a:prstGeom prst="rect">
            <a:avLst/>
          </a:prstGeom>
          <a:noFill/>
          <a:ln>
            <a:noFill/>
          </a:ln>
        </p:spPr>
      </p:pic>
      <p:sp>
        <p:nvSpPr>
          <p:cNvPr id="4" name="Rectangle 3"/>
          <p:cNvSpPr/>
          <p:nvPr/>
        </p:nvSpPr>
        <p:spPr>
          <a:xfrm>
            <a:off x="381000" y="4941332"/>
            <a:ext cx="6019800" cy="928459"/>
          </a:xfrm>
          <a:prstGeom prst="rect">
            <a:avLst/>
          </a:prstGeom>
        </p:spPr>
        <p:txBody>
          <a:bodyPr wrap="square">
            <a:spAutoFit/>
          </a:bodyPr>
          <a:lstStyle/>
          <a:p>
            <a:pPr marL="342900" marR="0" lvl="0" indent="-342900" algn="just">
              <a:lnSpc>
                <a:spcPct val="115000"/>
              </a:lnSpc>
              <a:spcBef>
                <a:spcPts val="0"/>
              </a:spcBef>
              <a:spcAft>
                <a:spcPts val="1000"/>
              </a:spcAft>
              <a:buFont typeface="Symbol" panose="05050102010706020507" pitchFamily="18" charset="2"/>
              <a:buChar char=""/>
              <a:tabLst>
                <a:tab pos="57150" algn="l"/>
              </a:tabLst>
            </a:pPr>
            <a:r>
              <a:rPr lang="id-ID" sz="2000" b="1" dirty="0">
                <a:latin typeface="Calibri" panose="020F0502020204030204" pitchFamily="34" charset="0"/>
                <a:ea typeface="Calibri" panose="020F0502020204030204" pitchFamily="34" charset="0"/>
                <a:cs typeface="Calibri" panose="020F0502020204030204" pitchFamily="34" charset="0"/>
              </a:rPr>
              <a:t>DAFTAR </a:t>
            </a:r>
            <a:r>
              <a:rPr lang="id-ID" sz="2000" b="1" dirty="0" smtClean="0">
                <a:latin typeface="Calibri" panose="020F0502020204030204" pitchFamily="34" charset="0"/>
                <a:ea typeface="Calibri" panose="020F0502020204030204" pitchFamily="34" charset="0"/>
                <a:cs typeface="Calibri" panose="020F0502020204030204" pitchFamily="34" charset="0"/>
              </a:rPr>
              <a:t>REFERENSI</a:t>
            </a:r>
            <a:endParaRPr lang="en-US" sz="2000" b="1" dirty="0" smtClean="0">
              <a:latin typeface="Calibri" panose="020F0502020204030204" pitchFamily="34" charset="0"/>
              <a:ea typeface="Calibri" panose="020F0502020204030204" pitchFamily="34" charset="0"/>
              <a:cs typeface="Calibri" panose="020F0502020204030204" pitchFamily="34" charset="0"/>
            </a:endParaRPr>
          </a:p>
          <a:p>
            <a:pPr marR="0" lvl="0" algn="just">
              <a:lnSpc>
                <a:spcPct val="115000"/>
              </a:lnSpc>
              <a:spcBef>
                <a:spcPts val="0"/>
              </a:spcBef>
              <a:spcAft>
                <a:spcPts val="1000"/>
              </a:spcAft>
              <a:tabLst>
                <a:tab pos="57150" algn="l"/>
              </a:tabLst>
            </a:pPr>
            <a:r>
              <a:rPr lang="en-US" sz="2000" b="1" dirty="0">
                <a:effectLst/>
                <a:latin typeface="Calibri" panose="020F0502020204030204" pitchFamily="34" charset="0"/>
                <a:ea typeface="Calibri" panose="020F0502020204030204" pitchFamily="34" charset="0"/>
                <a:cs typeface="Calibri" panose="020F0502020204030204" pitchFamily="34" charset="0"/>
              </a:rPr>
              <a:t> </a:t>
            </a:r>
            <a:r>
              <a:rPr lang="en-US" sz="2000" b="1" dirty="0" smtClean="0">
                <a:effectLst/>
                <a:latin typeface="Calibri" panose="020F0502020204030204" pitchFamily="34" charset="0"/>
                <a:ea typeface="Calibri" panose="020F0502020204030204" pitchFamily="34" charset="0"/>
                <a:cs typeface="Calibri" panose="020F0502020204030204" pitchFamily="34" charset="0"/>
              </a:rPr>
              <a:t>     </a:t>
            </a:r>
            <a:r>
              <a:rPr lang="en-US" sz="2000" dirty="0" err="1" smtClean="0">
                <a:effectLst/>
                <a:latin typeface="Calibri" panose="020F0502020204030204" pitchFamily="34" charset="0"/>
                <a:ea typeface="Calibri" panose="020F0502020204030204" pitchFamily="34" charset="0"/>
                <a:cs typeface="Calibri" panose="020F0502020204030204" pitchFamily="34" charset="0"/>
              </a:rPr>
              <a:t>Menggunakan</a:t>
            </a:r>
            <a:r>
              <a:rPr lang="en-US" sz="2000" dirty="0" smtClean="0">
                <a:effectLst/>
                <a:latin typeface="Calibri" panose="020F0502020204030204" pitchFamily="34" charset="0"/>
                <a:ea typeface="Calibri" panose="020F0502020204030204" pitchFamily="34" charset="0"/>
                <a:cs typeface="Calibri" panose="020F0502020204030204" pitchFamily="34" charset="0"/>
              </a:rPr>
              <a:t> </a:t>
            </a:r>
            <a:r>
              <a:rPr lang="en-US" sz="2000" dirty="0" err="1" smtClean="0">
                <a:effectLst/>
                <a:latin typeface="Calibri" panose="020F0502020204030204" pitchFamily="34" charset="0"/>
                <a:ea typeface="Calibri" panose="020F0502020204030204" pitchFamily="34" charset="0"/>
                <a:cs typeface="Calibri" panose="020F0502020204030204" pitchFamily="34" charset="0"/>
              </a:rPr>
              <a:t>Aplikasi</a:t>
            </a:r>
            <a:r>
              <a:rPr lang="en-US" sz="2000" dirty="0" smtClean="0">
                <a:effectLst/>
                <a:latin typeface="Calibri" panose="020F0502020204030204" pitchFamily="34" charset="0"/>
                <a:ea typeface="Calibri" panose="020F0502020204030204" pitchFamily="34" charset="0"/>
                <a:cs typeface="Calibri" panose="020F0502020204030204" pitchFamily="34" charset="0"/>
              </a:rPr>
              <a:t> </a:t>
            </a:r>
            <a:r>
              <a:rPr lang="en-US" sz="2000" dirty="0" err="1" smtClean="0">
                <a:effectLst/>
                <a:latin typeface="Calibri" panose="020F0502020204030204" pitchFamily="34" charset="0"/>
                <a:ea typeface="Calibri" panose="020F0502020204030204" pitchFamily="34" charset="0"/>
                <a:cs typeface="Calibri" panose="020F0502020204030204" pitchFamily="34" charset="0"/>
              </a:rPr>
              <a:t>Mendeley</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3280019"/>
      </p:ext>
    </p:extLst>
  </p:cSld>
  <p:clrMapOvr>
    <a:masterClrMapping/>
  </p:clrMapOvr>
  <p:timing>
    <p:tnLst>
      <p:par>
        <p:cTn id="1" dur="indefinite" restart="never" nodeType="tmRoot"/>
      </p:par>
    </p:tnLst>
  </p:timing>
</p:sld>
</file>

<file path=ppt/theme/theme1.xml><?xml version="1.0" encoding="utf-8"?>
<a:theme xmlns:a="http://schemas.openxmlformats.org/drawingml/2006/main" name="Nature">
  <a:themeElements>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fontScheme name="Nature">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773</Words>
  <Application>Microsoft Office PowerPoint</Application>
  <PresentationFormat>On-screen Show (4:3)</PresentationFormat>
  <Paragraphs>65</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Courier New</vt:lpstr>
      <vt:lpstr>Symbol</vt:lpstr>
      <vt:lpstr>Times New Roman</vt:lpstr>
      <vt:lpstr>Wingdings</vt:lpstr>
      <vt:lpstr>Nature</vt:lpstr>
      <vt:lpstr>Metode penelitian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dc:title>
  <dc:creator/>
  <cp:lastModifiedBy/>
  <cp:revision>1</cp:revision>
  <dcterms:created xsi:type="dcterms:W3CDTF">2014-08-30T06:21:55Z</dcterms:created>
  <dcterms:modified xsi:type="dcterms:W3CDTF">2025-12-23T02:45:37Z</dcterms:modified>
</cp:coreProperties>
</file>